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6.xml" ContentType="application/vnd.openxmlformats-officedocument.presentationml.notesSlide+xml"/>
  <Override PartName="/ppt/ink/ink10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notesSlides/notesSlide10.xml" ContentType="application/vnd.openxmlformats-officedocument.presentationml.notesSlide+xml"/>
  <Override PartName="/ppt/ink/ink22.xml" ContentType="application/inkml+xml"/>
  <Override PartName="/ppt/ink/ink23.xml" ContentType="application/inkml+xml"/>
  <Override PartName="/ppt/ink/ink24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notesSlides/notesSlide13.xml" ContentType="application/vnd.openxmlformats-officedocument.presentationml.notesSlide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notesSlides/notesSlide14.xml" ContentType="application/vnd.openxmlformats-officedocument.presentationml.notesSlide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notesSlides/notesSlide15.xml" ContentType="application/vnd.openxmlformats-officedocument.presentationml.notesSlide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13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2" r:id="rId7"/>
    <p:sldId id="263" r:id="rId8"/>
    <p:sldId id="264" r:id="rId9"/>
    <p:sldId id="278" r:id="rId10"/>
    <p:sldId id="279" r:id="rId11"/>
    <p:sldId id="283" r:id="rId12"/>
    <p:sldId id="281" r:id="rId13"/>
    <p:sldId id="282" r:id="rId14"/>
    <p:sldId id="284" r:id="rId15"/>
    <p:sldId id="286" r:id="rId16"/>
    <p:sldId id="287" r:id="rId17"/>
    <p:sldId id="285" r:id="rId18"/>
    <p:sldId id="288" r:id="rId19"/>
    <p:sldId id="289" r:id="rId20"/>
    <p:sldId id="291" r:id="rId2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144466-A870-9A4B-8565-AB979E65C7F3}" v="237" dt="2024-10-02T11:10:13.886"/>
    <p1510:client id="{E2C8EF16-C9AE-40FE-96CA-543FBA3AA78E}" v="57" dt="2024-10-02T11:14:43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yst layout 3 - Markeri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4T14:20:34.4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65,'33'-2,"-1"-2,0-1,50-14,36-6,-21 17,157 7,-114 3,-120-3,0 2,0 0,0 1,-1 0,1 2,-1 0,32 12,-33-9,0-1,1 0,0-2,1 0,20 1,99-3,-117-2,2 1,0 1,0 2,-1 0,42 14,-39-9,1-3,-1 0,37 3,257-7,-155-4,318 2,-474 0,0-1,0 1,0-1,10-3,0-3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7T12:07:49.19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31,'2573'0,"-2564"0,0 0,0-1,0 0,1-1,-1 0,0 0,16-7,1-4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01.42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138 216 9142,'-7'-13'0,"-1"2"0,-3 0 0,-2 0 0,2-4 0,-4 4 0,6 0 0,0 0 0,-2 3 0,3-3 0,-3 2 0,0 0 0,7-6 0,-5 15 0,9 0 0,9 2 0,4 9 0,4-2 0,-4 4 0,0-4 0,0 1 0,-2 6 0,4 1 0,-6 3 0,2-1 0,4 1 0,-4 2 0,0 4 0,-2 7 0,-5 4 0,5 4 0,-3 5 0,1 6 0,1 5 0,-5 8 0,3 2 0,-4 3 0,-2 4 0,0-2 0,0-2 0,0-7 0,0 0 0,0 0 0,0-4 0,0-3 0,0-3 0,0 10 0,0-4 0,0 2 0,0 0 0,-6 11 0,-1 2 0,3 0-1,2 2-1,-5-2 1,1 0 0,1-4-3,3-3 0,2 5 1,-2-5-1,-2 1 0,-3-1 1,1 5 0,6-4-1,0-1 0,0 1 0,0-3 1,0-4-1,0 0-1,0-2 1,6 4-1,1-11 1,-1 3-1,3-3 1,-5 2-1,7-6 1,-2 0 0,-5 0 1,-2 7-1,-2-3 1,0 2 0,0-1 0,0 10 0,0 0 0,0 7-1,0 4 1,0 4 0,0-13 0,0-4-1,0-6 0,0-1 0,0-8 1,0-5-2,0-6 0,0-7 1,3-8 0,3 0 1,3-1 0,4 1 0,-7-1 0,3 1 2,-2 0 0,1-3 1,-3-2-1,1-2 1,-1 3 0,-3-5 0,0-1 0,2 1 0,3 0 0,8 2 0,-4 7 0,0-1 0,4 8 0,-6 1 0,0 0 0,-1 1 0,1 5 0,-5 1 0,5 7 0,2 3 0,-5 1 0,5-5 0,0 1-1,0-3 1,-7 2 0,3-12 0,-3-1-3,3 0 1,-5 5 0,5-7 0,-5-2 1,0-2-1,2-3 1,3 1 1,-1 0 0,-6 1-1,0 3 1,0 2 0,0 7 0,0-5 0,0 3 0,0 4 0,-6 2 0,-1 2 0,1-2 0,-3-4 0,7 2 0,-7-7 0,3 0 0,-1 0 0,1-1 0,3-8 0,-3 1 0,4-1 0,-5 1 0,5 0 0,2-1 0,0 1 0,0-1 0,0 1 0,0 0 0,0-1-1,0 1 0,0 2 0,0 2 1,0 2-2,0-2 1,0 4-1,-2 0 1,-3 1-1,-1-1 1,-3 4 0,5-3-1,-3-1 0,3 0 1,2-1 0,0-6-1,-5 5 1,5-4 0,-5 4 0,5-4 0,2-2 0,0-1 1,0 1 0,2-3 0,5-4 0,-5-2 0,7-6 0,-1 1 0,-5 3 0,5-5 0,1 3 0,-7 2 0,7-5 0,0 2 0,-7 3 0,4-2 0,3 4 0,-2 8 0,1-8 0,-3-2 0,1-1 0,1-3 0,-7 8 0,6-7 0,1 7 0,2-8 0,-3 1 0,-4-3 0,16-3 0,-5 0 0,-2-7 0,2 0 0,0 1 0,-2-3 0,6 7 0,-2-7 0,7 3 0,4-1 0,3-6 0,-3 4 0,6 1 0,5-1 0,11-4 0,7 4 0,6-2 0,4-4 0,9 4 0,0 0 0,7 0 0,4 1 0,-36 6 0,2 1 0,47-8 0,-48 6 0,0-1 0,0 1 0,0-1 0,2 1 0,1 0 0,1-3 0,0 0 0,3 2 0,0-1-41,2-1 0,2 1 0,-1 1 0,1 1 0,-1 0 0,0-1 0,0 1 1,0-1 40,-2 0 0,2 1 0,7 3 0,1 0 0,-5-2 0,0-1 0,2 2 0,1 0 0,1 0 0,1-1 0,4 1 0,1 0 0,3 2 0,-1 2 0,-2-1 0,0 2-74,-2 1 0,1 0 0,5-1 0,-1-1 1,-5 2-1,-1 0 0,3-1 0,0-2 74,0 0 0,0 0 0,11 0 0,0 0 0,-8 0 0,0 0 0,1 0 0,-1 0 0,-1 0 0,0 0 0,3 0 0,1 0 0,-2 0 0,0 0 0,1 0 0,-1 0-1,0 0 1,1 0 0,0 0 0,0 0-1,-3 0 1,-2 0 0,2 0 0,-1 0-1,-2 0 0,1 0 1,9 0-1,0 0 0,-7 0 1,0-2-1,2 0 1,1 0-1,-2-1 0,0-1 1,2 1-1,-1 0 0,-4 2 1,0 0-1,-3-1 0,1-1 0,2 0 0,0 0 1,2-1-1,0 1 0,-3 2 1,-2 0-1,-2-1 1,-1 0-1,-3-2 0,0 1 0,7-1 1,0 2-1,-8 1 0,0 2 1,1-1-1,1 0 0,-1 0 0,0 0 0,4 0 1,-1 0-1,-2 0 0,-1 0 0,-3 0 1,0 0-33,-3 0 1,1 0 0,1 0-1,0 0 1,-4 0 0,-1 0-1,2 0 1,-1 0 31,0 0 0,-1 0 0,5 0 1,0 0-1,-4 0 0,-1 0 1,-1 0-1,-1 0 0,-2 0 0,0 0 0,0 0 0,1 0 0,-1 0 0,0 0 0,45 0 0,-7 0 0,-37 0 0,0 0 0,42 0 0,4 0-1,-4 0 1,-43 0 0,0 0 0,32 0 0,-3 0-1,-1 0 0,-3 0 1,-13 0-1,-4 0 0,-2 0 1,8 0 0,-11 0 0,-1 0 74,-3 0 1,9 0 0,-3 0 0,1 0-75,-1 0 0,3 0 0,-11 0 0,-2 0 148,-5 0 0,3 0 0,-14 2 0,1 2-149,-5 3 1,0 1 0,-2-3 0,-2 3 92,2 3 1,0-4-1,-5 4-92,1-3 0,-1 1 1,1-5-1,0 3 0,-1 0 1,1-7 0,-7 0 0,0 0 0,0 0 0,7 0 0,-7 0 0,0 0 0,0 0 0,6 0 0,-6 0 0,1 0 0,-10 0 0,13 0 0,-12 0 0,8 0 0,-7 0 0,7 0 0,-8 0 0,3 0 0,-8 0 0,0 0 0,-8 8 0,6-6 0,-9 7 0,4-9 0,5 0 0,-7 0 0,9 0 0,0 0 0,7-2 0,-1-5 0,1 3 0,-7-9 0,6 0 0,1-7 0,-3 1 0,1-1 0,-1 1 0,2-1 0,-1 0 0,-3 1 0,0-3 0,3-2 0,1-2 0,1-7 0,-7 7 0,0 0 0,0-2 0,0 4 0,0-7 0,-3 1 0,-3-1 0,4 1 0,-7-5 0,2 2 0,1-2 0,-3 1 0,5-3 0,-3 2 0,3 0 0,-5-7 0,3 10 0,1-3 0,3 2 0,-4-2 0,-3 7 0,0 0 0,1 0 0,-6-5 0,8 5 0,-1-1 0,-1 1 0,3-5 0,-6 5 0,1-3 0,-1-3 0,6-3 0,-3-3 0,1 1 0,1 0 0,-3 0 0,4-3 0,-1-3 0,2-8 0,-5-1 0,2-3 0,3 3 0,2 0 0,0-7 0,-3 8 0,-1-3 0,1-3 0,-3 2 0,1 3 0,1 2 0,-3-3 0,7 5 0,-7-4 0,2-3 0,1 0 0,-3-15 0,5 7 0,-3-7 0,3 0 0,-5-8 0,1 6 0,-1 0 0,0-2 0,3 8 0,6 3 0,0 6 0,0 7 0,-3-9 0,-1 6 0,-2 1 0,1-3 0,-3-4 0,-1-2 0,0 0 0,0-7 0,-4-4 0,5-4 0,-1 2 0,0 4 0,-4-2 0,7 8 0,1 3 0,3 2 0,2 2 0,0 1 0,0-1 0,0 0 0,0-6 0,2-3 0,3 1 0,1-1 0,3-4 0,-5 7 0,3 2 0,-3 2 0,-2 4 0,-2 3 0,-2 4 0,-4 2 0,1-4 0,-6 4 0,0 2 0,1 5 0,3-10 0,-4 8 0,0-9 0,0-9 0,7-2 0,-3 4 0,5 2 0,2 5 0,0-9 0,0 9 0,0 6 0,0 9 0,0 2 0,0 9 0,0 2 0,0 2 0,7 3 0,-1-1 0,-1 0 0,-3 1 0,-2-1 0,0 1 0,0-1 0,0 0 0,0 1 0,0-1 0,0 1 0,0-1 0,0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05.043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116 118 9245,'-26'-19'0,"-1"-1"0,3 0 0,3 1 0,10-1 0,4 9 0,14 5 0,-3 4 0,9 4 0,2 4 0,-6 5 0,0 9 0,-3-1 0,1 1 0,-1 2 0,-6 2 0,0 4 0,0 2 0,7 1 0,0 4 0,-3-3 0,-2 3 0,-2 0 0,2 2 0,3-2 0,1 0 0,9 13 0,-2-7 0,5 7 0,1 6 0,1 3 0,2 4 0,2 4 0,2 7 0,0 2 0,-6 3 0,-1-1 0,1 4 0,-1 16 0,1 2 0,-11-47 0,-1 0 0,-1 3 0,0 1 0,1 13 0,-1 2 0,-3-3 0,-2 1 0,1 1 0,1 1-60,0 2 1,1 0 0,-4-3 0,2-1 0,3-2 0,1-1 0,0-2 0,-1 0 59,-1 0 0,1 2 0,3 10 0,-1 1 0,-2-2 0,-1 0 0,2-1 0,-1 0 0,1-6 0,-1 1 0,-2 5 0,-1-1 0,2-11 0,1-2 0,-1 6 0,-1 1 0,-2 5 0,0 2 0,2 6 0,1 1 0,-2-3 0,0 0 0,0-1 0,-2-2-1,1-3 1,-1 0 0,-1 8 0,0 1 0,0-9 0,0 0 0,0 4 0,2 2-4,1 3 1,0 1 0,-2 0 0,1-1 0,1-5 0,0-2 0,-1-7-1,0-3-1,2-6 0,-1-1 1,-1-3-1,0-1 1,11 30-1,0-3-1,-2-3 1,11 4 0,-7-10-1,1 2 1,1 0 1,0-9-1,3 2 1,-3-6 0,-3-7 0,3-4 1,-4-8-1,4-1 1,3 0 1,0-2 0,-3-2-1,-2-3 2,-2 3 0,0 0 0,7 0 1,-3-5-1,-3-1 1,1-3 0,-7-6 0,3-1 0,2-8 0,7-7 0,-3-8 118,-3-9 0,3-4 1,-4-3-1,2 0-118,-2 1 0,5-1 0,-5 1 0,4-1 0,9 3 0,3 1 0,1 3 0,-6 9 0,4-3 0,1 5 0,3 2 0,5 0 0,3 0 0,-1 0 0,0 0 0,9 0 0,4 0 0,5 0 0,2 0 0,6 0 0,5-2 0,4-2 0,6-3 0,3 1 0,0 6 0,4 2 0,4 4 0,-38-1 0,1 1 0,-4 3 0,0 2 0,2-1 0,1-1-39,0 1 0,0 0 0,6 2 1,0 2-1,-1 0 0,-1 0 1,2 1-1,0-1 38,2 0 1,0 0-1,4 0 1,1 0-1,1-1 1,1-2-1,2 2 1,1-2-79,0-2 0,2 0 0,7 0 0,1-1 0,-8-3 0,0-1 0,1 0 0,0 0 78,0 1 0,0-1 0,6 3 0,1-1 0,-1 0 0,-1-1 0,0 1 0,-1 1-1,2 0 1,-1 1 0,-1 6 0,-1 1-1,-5-4 1,-1 0 0,3 1 0,0 2-1,1 0 0,1 0 1,7 0-1,-1 0 1,-10-2-1,-2 0 1,0 2-1,1 1 0,1 0 0,0 0 0,4 0 1,0 1-1,1 0 0,-1 0 1,-1-2-1,0-2 0,0 0 0,0-2 0,5 0 1,-1 0-1,-8-1 0,0-1 1,2-1-1,0-1 0,-1-2 1,2-1-1,6-2 1,1 0-1,-8-2 1,0 0-1,1-2 1,0-1-1,0-2 1,0-1 0,0 2-1,0-1 1,-3 1 0,-1-1-1,-2 1 1,-1-1-1,-2 1 1,-1 0 0,7 1 0,0 1 0,-8-3 0,0-1 0,-1 0-1,0 1-24,-4 1 1,-1-1-1,4-2 1,-2-1-1,39-4 1,-4-3 23,-1 3 1,1-4-1,-9 4 1,-2-5-1,-1-1 1,10-1-1,-18 1 1,-4 1-1,-7 5 1,-2-4 0,-13 4-1,-3-5 1,-3-1 1,-1-1-1,-13 0 1,1 3 71,-1 4 1,-2-5-1,-8 5 1,-5-4-72,-7-3 0,3 7 0,-3 0 211,-1-2 0,-12 0 1,-6-1-212,-4 3 0,-3 9 0,1-2 53,-1 3 0,0-3 0,1-1-53,-1 3 0,1 2 0,-1 2 0,0 0 0,1 0 0,-1 0 0,1 0 0,8-2 0,4-5 0,5-6 0,2-4 0,0-5 0,0-2 0,0-2 0,9-3 0,2 3 0,4-4 0,4-1 0,-3-4 0,10 7 0,-4-2 0,-3-5 0,1 0 0,-1-2 0,1 2 0,0 0 0,-1-15 0,3 2 0,0-11 0,-3-6 0,5-9 0,-11 0 0,5-7 0,1-3 0,5-8 0,-2 7 0,-4 5 0,-1 6 0,-6-9 0,0 2 0,-3-4 0,-3-2 0,-1 36 0,1-2 0,-2 1 0,0-1 0,0-1 0,-2-1 0,1-3 0,-1-1 0,-5-2 0,-1 0 0,-1 2 0,-1 2 0,-1 4 0,-2 2-53,-9-47 1,9 38 0,0-2 0,-1 1 0,0 0 0,0-4 0,1-1 52,0-1 0,0-1 0,-5-6 0,0 0 0,4 5 0,0 1 0,-2 1 0,0 1 0,-2 0 0,1-1 0,1-3 0,0-1 0,3 2 0,1 1 0,-1-2 0,0 0 0,0 0 0,0-1 0,0-4 0,-1 2 0,-1 7 0,0 3 0,-1 3 0,0 0 0,0 5 0,2-1 0,-1-6 0,2 0 0,0 3 0,0 0 0,1-5 0,1-2 0,1-3 0,1-2 0,-2-3 0,1 0 0,3 9 0,1 2 0,1 3 0,0 2 0,0 6 0,1 0 0,1-5 0,0 1 0,0-36 0,-2-4 0,-4 3 0,1 1 0,-6 12 0,1 6 0,-1 4 0,0 9 0,-4 13 0,4 11 0,2 6 0,-6-1 0,2 6 0,-3 2 0,3 2 0,-2 5 0,9 3 0,-1 6 0</inkml:trace>
  <inkml:trace contextRef="#ctx0" brushRef="#br0" timeOffset="998">4859 7664 8919,'-20'0'0,"0"0"0,1 0 0,-1 0 0,9 0 0,9 2 0,9 4 0,-1 7 0,-6 16 0,0 10 0,0 11 0,-6 18 0,-5 14 0,-4 16 0,4-44 0,0 1 0,-1 10 0,0 1 0,1-5 0,0 0 0,-1-1 0,0 0 0,-1-1 0,0-1 0,3-4 0,3-3 0,0 29 0,5-19 0,2-15 0,9-13 0,4-20 0,4-7 0,3-4 0,-1-6 0,1-9 0,-1-11 0,1-4 0,0-18 0,-1 5 0</inkml:trace>
  <inkml:trace contextRef="#ctx0" brushRef="#br0" timeOffset="1298">4800 7683 8919,'-13'-17'0,"0"2"0,-3 2 0,10 2 0,6-2 0,11 4 0,15 7 0,7-3 0,4-1 0,4-1 0,5 9 0,4 3 0,0 1 0,6 10 0,-3-1 0,3 7 0,3 4 0,4 9 0,0-1 0,-2 8 0,3 4 0,-3 10 0,-7 3 0,-6 8 0,-7 3 0,-16-25 0,-2 2 0,10 44 0,-19-42 0,-2 0 0,-3 1 0,-1 0 0,1 1 0,-2 1 0,-3-1 0,0 0 0,5 47 0,0-2 0,-1-5 0,-3-12 0,1-3 0,-1-4 0,3-5 0,-1-10 0,-3-7 0,-1-11 0,-6-8 0,-3-14 0,-7-4 0,-5-6 0,-1-14 0,-10-13 0,-1-10 0</inkml:trace>
  <inkml:trace contextRef="#ctx0" brushRef="#br0" timeOffset="1600">4937 8448 8849,'-17'-9'0,"3"-4"0,-1 2 0,9-2 0,1-2 0,3 4 0,4 0 0,5 2 0,6 5 0,7 2 0,6 2 0,6 0 0,5 0 0,5-3 0,3-1 0,6-2 0,-1 1 0,6 3 0,-1 2 0,4 0 0,-1 0 0,12 0 0,-11 0 0,2 0 0,0 0 0,-5 0 0,-1 0 0,-5 2 0,-2 5 0,-2 4 0,-7 8 0,0 1 0</inkml:trace>
  <inkml:trace contextRef="#ctx0" brushRef="#br0" timeOffset="2730">17363 7879 8913,'8'-19'0,"-3"1"0,8 3 0,2 2 0,-6 6 0,-1-3 0,-1-1 0,-1 0 0,3 4 0,-4-6 0,1-2 0,1 4 0,-7-2 0,0-2 0,-9 4 0,-6 0 0,-9 2 0,-9 5 0,-4 2 0,-4 2 0,-5 2 0,-6 4 0,-5 5 0,-4 9 0,-4 2 0,-7 4 0,4-2 0,3 8 0,6 1 0,7-2 0,6-3 0,16-6 0,10 4 0,11-4 0,18 2 0,13-7 0,15-4 0,9-2 0,10 4 0,1-2 0,4 2 0,2 3 0,-2 1 0,0 1 0,-2 0 0,10 8 0,-10 5 0,2 4 0,0 2 0,-6 0 0,-5 2 0,-9 3 0,-4 2 0,2-1 0,-15-5 0,-4-3 0,-5-5 0,-11 3 0,3-7 0,-7 1 0,-7-1 0,-6-2 0,-13-6 0,-6-1 0,-5 1 0,-9 0 0,-4-1 0,-5 1 0,-6-1 0,-8 1 0,1 0 0,-2-1 0,-4 1 0,7-3 0,2-4 0,6-6 0,7-5 0,-1-4 0,12-5 0,4-6 0,19-13 0,1-4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13.45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98 726 9488,'0'-13'0,"0"0"0,0 0 0,0-7 0,2 9 0,5 5 0,-3-3 0,9 2 0,-8 1 0,6 6 0,-5 0 0,-4 0 0,7 2 0,-9 4 0,0-1 0,0 8 0,-7 0 0,1 7 0,2-1 0,-1 1 0,1 2 0,-3 1 0,3 4 0,2 1 0,2-2 0,0 7 0,0 4 0,-7 2 0,1 2 0,1 3 0,3 2 0,2 8 0,0 0 0,0 5-1,0 0 0,0 11 0,0-11 0,0 4-5,0 4 0,0-1 0,0 5 1,-2-1-1,-4 6 1,3 14-1,-5 3 1,1 5-1,1 0 1,-1-47 0,1-2-1,-3 38 1,0 1-2,0-1 0,1 2 0,3-8 1,-1-5-1,1 0 0,3 7 0,2 6 1,0 0-2,0-2 0,0 7 1,0-18-1,0 3 0,0 3 1,0-1 0,0-5-1,0-2 1,0 0 1,2 13 0,3-4 0,1 6 0,-1 5 1,-4-43 0,0 0 0,-1 41 0,2-3-1,5 3 0,-5-1 0,4-13 1,-1-4 0,1 5 0,-4 15 1,7 1-1,-2 1 0,-1 0 0,3 2 0,-5-11 0,5 0 0,2 0 0,0 0 0,4-8 1,-2-10-1,2-3 1,3 14 0,1-10 0,-1 2 0,-5-2 0,4 4 0,-4-18 0,2 1-1,-1 0 1,1-1 0,-7-15 0,3-3-1,5-1 1,-1-3 0,0-1 0,-2-7 0,2-4 1,1-2 0,-1-3 0,-2-2 1,2-2 0,3-2 0,1 4 0,1-2 0,-1 3 1,1-5 0,2-1 0,2-1-1,2-4 1,0 3 0,-6-1 0,-1-3-1,1-2 1,-3 1 0,-2 1-2,-1 2 1,-1 1 1,6-7 0,1 0 0,-3-2-1,-4-5 1,5 5 1,-7-13 0,8 8 0,-6-6 0,-2 4 0,-2-1 0,-3 3-1,-6-6 1,0 9 0,0-5-1,0 0 1,0 7-1,0-7 1,0 18 0,0-5 0,0 9 0,0-6 0,3 4 0,3-2 0,-4-1 0,7-3 0,0 1 0,2 7 0,8-4 0,1 0 0,-1-1 0,3 1 0,4-5 0,7 3 0,4-3 0,11 5 0,4-2 0,5-3 0,2-2 0,6-2 0,2 0 0,3 0 0,4 0 0,9-6 0,4-3 0,0 0 0,0 0 0,-8 3 0,-5 6 0,2-2 0,0-5 0,11 5 0,-13-4 0,0 3 0,2 3 0,1 0 0,3 0 0,1 0 0,-3 0 0,3 0 0,-14 0 0,1 0 0,-1 0 0,-1 0 0,-8 0 0,-1 0 0,-5 0 0,3 0 0,-7 0 0,0 0-1,-1 0 1,8-2-1,-3-2 1,5-3-1,2 3 0,-1-5 0,-1 3 0,-3 1-1,-1 3 1,-5-4 0,0-1-1,-9 3 0,-2 2 1,-2 2-1,-1-3 1,-3-1-1,-3-3 1,5 1-1,-7 4 1,-2-3-2,-2-1 0,-3-9 0,1 2 1,0-5-1,-1-1 1,-8-1 0,-4 0 0,-5 1-1,-2-1 1,0 7 0,0 0 1,-2 9-1,-3-5 0,-1 0 0,-7 5 0,4-7-1,-2 2 1,4 1 0,-3 1 0,1-6 1,2 2-1,7-2 1,-2 0-1,-4 2 1,3-6-1,-3 1 1,4-5 0,2-5 0,0-9 0,0 2 1,0-4-1,0-2 1,0-9 0,0-4 0,0-7 0,0-7 0,0-1 0,0-7 0,0 4 0,0 3 0,6-16 0,1-2 0,-3-6 0,-2-1 0,1 42 0,1 0 0,2-46 0,-1-2 0,-4 47 0,0 0 0,2-2 0,0 1 0,4-46 0,-3 9 0,-1 4 0,-3-9 0,0 14 0,0-3 0,0 3 0,-9-16 0,-2 4 0,4 43 0,1-2 0,-1-3 0,1-1 0,0-1 0,-1 1 0,-3 5 0,-2 2 0,-12-43 0,-2-1 0,12 40 0,0 0 0,1 2 0,2 0 0,-2-3 0,-1 1-31,2-1 1,1-1 0,-1-3 0,2-1 0,0 2 0,0 1 0,1 0 0,1 1 30,1-2 0,1 1 0,-3 2 0,0 1 0,-2-37 0,-2 9 0,0 3 0,2-12 0,-4 2 0,4-9 0,3-2 0,1 45 0,0-1 0,-1-41 0,-1 1 0,0 5 0,-4-5 0,5 20 0,-1 2 0,0 2 0,-4-17 0,4 0 0,1-2 0,-1 0 0,2-9 0,7 4 0,0 5 0,0 6 0,0 5 0,0 17 0,0 6 0,0 5 0,0-2 0,0 6 0,0 3 0,0 1 0,0 3 0,-2 0 0,-4 0 0,-5-9 0,-9-2 0</inkml:trace>
  <inkml:trace contextRef="#ctx0" brushRef="#br0" timeOffset="1266">2195 7997 9045,'0'-20'0,"0"1"0,0-1 0,0 7 0,0 0 0,0 0 0,0-7 0,2 9 0,5 5 0,-3-3 0,9 3 0,-6 6 0,4 8 0,0 3 0,0 4 0,-5 3 0,5 4 0,0 2 0,0 2 0,0 15 0,6 3 0,1 8 0,3 9 0,3 11 0,-2 2 0,2 9 0,2 8 0,-9-43 0,1 0 0,-2 0 0,1 0 0,20 41 0,2-11 0,0-10 0,2-16 0,3-6 0,2-5 0,-3-12 0,-8-10 0,-2-10 0,2-7 0,-5-2 0,1 0 0,-3-4 0,-4-9 0,6-3 0,3-18 0,2-6-3,-2-3 0,4-18 0,-5 0 0,5-5-1,2-1 1,1-14 0,-1 3 0,-2 2 2,-4 8 0,-5-1 0,-9 14 0,1 3 1,0 2 0,-7 6 0,-2 12 0,-3 5 0,-3 8 0,-12 6 0,-12-5 0,-12 7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15.83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334 79 9130,'0'-19'0,"0"8"0,2 2 0,5 9 0,-3 0 0,9 0 0,-6 0 0,6 0 0,-7 0 0,7 0 0,-8 0 0,6 0 0,-7 2 0,3 5 0,-1-5 0,-6 7 0,0-9 0,0 0 0,0 0 0</inkml:trace>
  <inkml:trace contextRef="#ctx0" brushRef="#br0" timeOffset="1336">158 21 9130,'-20'-3'0,"1"-1"0,-1-3 0,0 1 0,1 6 0,-1 0 0,1 0 0,8 0 0,2 0 0,11 0 0,5 0 0,-3 0 0,7 2 0,-2 5 0,-1-5 0,-3 7 0,1-1 0,3 1 0,-5 6 0,3-2 0,-3 3 0,1 1 0,-1 3 0,2 1 0,-1 5 0,-3 5 0,-2 10 0,0 5 0,0 6 0,7 14 0,-1 6 0,-2 4 0,-1 2 0,-3 14 0,0 1 0,0-1 0,0-3 0,0 0 0,0-6 0,2-2 0,4 1 0,-4 8 0,5-1 0,-5 2 0,-2 3 0,0-38 0,0 1 0,0-3 0,0-1 0,0 2 0,0 1-45,0 2 0,0-1 1,0 0-1,0 0 1,0 1-1,0 1 1,0 2-1,0 0 45,0 5 0,0 1 0,-1 5 0,0 2 0,-1 0 0,0 0 0,-2-2 0,1 0 0,1-6 0,0 1 0,-2 6 0,-1-1 0,2-13 0,0-2 0,0 2 0,1 2-2,0 0 1,2 2-1,3 2 1,1 0 0,0-1-1,0-1 1,1-4 0,1-1-5,1-1 0,1 0 0,3 2 1,2-1-1,16 36 0,-1-3 1,0-1 0,-14-41 1,-2 2-1,-1-1 1,-2 2-1,1 3 1,0 1-1,0 4 1,-1 0 0,0-1 0,0-1 0,-1-2 0,-1 0-1,-1-4 1,-1 0 0,-1-1 0,0 0 0,0 6 1,-1 0-1,-3-6 0,0 0 0,0 2 1,0 1-2,0-1 0,0 0 0,1 7 1,0-2-1,3 38 0,5-11-2,2-11 0,2-7 1,7-21-1,-1-2 1,1-3 1,-7 5 0,-2 2 0,-2-1 1,-5 1 1,5 5-1,-3-3 1,-1 2 1,-3 2 0,4 12 0,1-12 0,-1-2-1,3-1 1,-5 1-1,9-9 0,3-6 0,1-8 0,3-16 119,-1-7 0,1-6 0,0-6-119,-1-7 1,1-5-1,-3-1 2,-4-1 0,5 3 0,-7 1 0,2 6 0,0 1 0,-7-6 1,7 2 0,-8 2 0,1-2 0,-4 8 0,-2-12 0,0 4 0,0 2 0,0-2 0,0 6 0,0-6 0,3 2 0,3-2 0,-2-2 0,9 8 0,3 3 0,1 2 0,11 2 0,5 0 0,6 0 0,7 0 0,4-7 0,11 1 0,4 2 0,7 1 0,20 3 0,6 0 0,-48 0 0,0 0 0,0 0 0,0 0 0,5 3 0,1 1 0,2-1 0,0 0 0,0 0 0,1-1-31,2-1 0,0 0 0,-1-1 1,0 0-1,-2 0 0,-1 0 0,-1 0 1,-1 0 30,-2 0 0,1 0 0,7 0 0,0 0 0,-6 0 0,-1 0 0,1 0 0,1 0 0,-2 0 0,1 0 0,5-3 0,0-1 0,-8 0 0,0 0 0,0-1 0,1 1 0,-1 0 0,0-1 0,3-1 0,-1-1 0,35 1 0,-6-1 0,-5-2 0,10 7 0,-10-4 0,0 4 0,-4 2 0,-2 0 0,-11 0 0,-6 2 0,-5 4 0,-7-4 0,-8 5 0,-4-5 0,-3-2 0,-2 0 0,-6 0 0,-1 0 0,-8-9 0,-4-4 0,-5-4 0,-2-5 0,-2-2 0,-5-4 61,-6-3 1,-4-1-1,-3-7 1,0-1-62,1 1 0,-1-9 0,-1-6 0,-3-7-1,-3-5 1,1-16 0,5-5 0,9 37 0,0-1-2,-2-3 0,1-3 1,0-7-1,0-2 1,3-3-1,1-2 1,-1-1-1,0-2-113,0-1 0,1-2 1,-1-6-1,2-2 1,1-2-1,1-2 1,2-1-1,1-1 114,2-2 1,0-1-1,1 2 1,0 1-1,0 5 1,0 2-1,0 3 1,0 1 0,0 3 0,0-1 0,0-12 0,0 0 0,0 9 0,0 3 0,0 0 0,0 1-70,0 4 0,0 0 0,0 1 0,-2 0 0,0 6 1,0 0-1,-2-2 0,-1-2 70,-1-4 0,1-2 0,3-5 0,0-1 0,-2-2 0,1 0 0,2 1 0,0 1 0,1 3 0,0-1 0,0-11 0,0 1 0,1 9 0,0 1 0,2-4 0,1 0 0,2 1 0,1 1 0,1 6 0,1 1 0,1 6 0,0 1 0,-1 8 0,-1 3 0,-1 3 0,-1 1 0,2-1 0,0 1 0,-2-40 0,-1-3 0,-3 4 0,-2-4 0,0 25 0,-2 3 0,-5 5 0,3 8 0,-9 8 0,0 10 0,2 6 0,-7-2 0,5 7 0,4 0 0,1 7 0</inkml:trace>
  <inkml:trace contextRef="#ctx0" brushRef="#br0" timeOffset="2352">2196 7546 8942,'0'-19'0,"0"-1"0,0 1 0,0-1 0,-2 7 0,-2 0 0,-3-2 0,0 4 0,5 0 0,-2 0 0,-3 0 0,-1 7 0,3-5 0,-3 3 0,-3-1 0,4 0 0,-6 7 0,-2 0 0,-3 0 0,-8 3 0,-2 3 0,0 7 0,-1 5 0,-5 1 0,1 3 0,-2 2 0,2 2 0,-1 7 0,7-5 0,3 0 0,3 1 0,8-1 0,2-4 0,2 2 0,5-2 0,4 4 0,8-1 0,12-4 0,10-1 0,7 4 0,5 1 0,1-4 0,3-1 0,2 4 0,-4 3 0,1-1 0,-1 0 0,-5 12 0,-4-3 0,-2 4 0,1 9 0,-5 2 0,-3 5 0,-7-3 0,-5 1 0,-6 6 0,-8-11 0,0 0 0,0-4 0,0-7 0,0-4 0,0-5 0,0-2 0,-8-1 0,-6-8 0,-3-1 0,-3-5 0,-1 2 0,-3-6 0,-5-1 0,-1 1 0,-3 4 0,-8-6 0,-3-3 0,-1-2 0,-8-2 0,8 0 0,1 0 0,3 0 0,4-2 0,2-2 0,6-5 0,8-2 0,-1-2 0,15-7 0,-8-8 0,4-2 0</inkml:trace>
  <inkml:trace contextRef="#ctx0" brushRef="#br0" timeOffset="2852">3490 7586 8979,'-20'-9'0,"0"0"0,1-4 0,1 4 0,5 1 0,-4 6 0,4-5 0,-5 5 0,1 0 0,2-3 0,2-1 0,0-1 0,-7 7 0,0 0 0,1 7 0,-1 2 0,1 1 0,-1 6 0,0 1 0,-1 3 0,-3-1 0,-2 1 0,-7 6 0,5 2 0,-1 3 0,1 4 0,-3 8 0,10 5 0,5 0 0,6 0 0,3 9 0,7 1 0,0 10 0,0 2 0,9 10 0,4-4 0,4 3 0,3 3 0,2-3 0,4-9 0,6-9 0,5-5 0,5-4 0,1-12 0,3-3 0,-2-5 0,6-6 0,4-10 0,7-5 0,4-3 0,9-10 0,-13-26 0,7-14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29.91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59 158 9251,'0'-14'0,"0"1"0,0-2 0,0 4 0,3 0 0,3 3 0,-4 1 0,7 7 0,0 0 0,-7 0 0,7 0 0,-9 0 0,0 0 0,-7 2 0,1 5 0,-1-5 0,7 7 0,2-9 0,5 0 0,-3 0 0,9 0 0,2 0 0,3 0 0,1 0 0,1 0 0,0 0 0,-1 0 0,3 0 0,2 0 0,2 0 0,9-7 0,-5 1 0,3-1 0,0-2 0,-7 5 0,4-7 0,-1 2 0,-5 5 0,-3-5 0,-1 3 0,0-1 0,-1-1 0,-6 5 0,0-3 0,-8 4 0,1 2 0,-12 0 0,-5 2 0,-9 2 0,1 3 0,-1 6 0,0-7 0,1 1 0,-1 2 0,1-7 0,-1 7 0,0-3 0,1 1 0,1 1 0,3-3 0,2 1 0,-2-1 0,-3 3 0,-1 1 0,-1 2 0,7-7 0,2 5 0,0-3 0,1 1 0,5 8 0,-1-2 0,3-2 0,3 2 0,0 2 0,0 3 0,3 2 0,3-1 0,7 1 0,-2-1 0,2 3 0,2 2 0,3 2 0,1 2 0,1-1 0,0 3 0,-1 1 0,-1 10 0,-3-6 0,-2 0 0,2 2 0,0 4 0,-1 3 0,-6-5 0,1-2 0,-7 9 0,5-9 0,-5 0 0,-2 0 0,0 2 0,-2-11 0,-3 0 0,-1 1 0,-9 3 0,1-5 0,-3-4 0,-3-1 0,-6-2 0,-2-1 0,0-1-1,-1-5 1,-3 2-1,1-8 1,-1-1-2,-3 3 1,-4-7-1,10 5 1,1-5-1,0-2 0,1-7 0,8-1 0,-1-3 1,9-2-1,5-7 1,4-2 1,2-4 0,17-4 0,5-10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35.216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549 79 9064,'-11'-9'0,"2"5"0,9-9 0,0 8 0,0-5 0,0 3 0,-2 5 0,-2-7 0,-3 0 0,1 7 0,-3-6 0,-4 8 0,2 0 0,-2 0 0,-2 0 0,-5 2 0,-6 4 0,-2 3 0,-5 6 0,7-4 0,4-2 0,3 6 0,-1-2 0,0 2 0,1-2 0,-5 5 0,0-5 0,4 4 0,3 3 0,-5 0 0,11-1 0,0 1 0,5-1 0,4 1 0,4-3 0,4-4 0,5 3 0,11-10 0,4-1 0,7-3 0,4-2 0,2 0 0,0-2 0,0-5 0,1 5 0,-1-5 0,0 5 0,0 2 0,5 0 0,-3 2 0,-4 3 0,0 1 0,-2 9 0,0-2 0,-7 5 0,-6 1 0,2 8 0,-13-1 0,0-2 0,-5-3 0,3 6 0,-3-1 0,-3-2 0,-8-3 0,-6 3 0,-8 0 0,-1-2 0,0 2 0,-6 0 0,-2-4 0,0-1 0,-1 1 0,-5-1 0,1 3 0,-2 0 0,2-2 0,-8 10 0,4-10 0,0-1 0,0-3 0,-9-1 0,9-9 0,-2-1 0,-5-3 0,3-2 0,6-2 0,5-3 0,1-1 0,3-9 0,9-1 0,4-5 0,6-6 0,5-7 0,2 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36.181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0 412 9004,'0'-20'0,"0"1"0,0-1 0,0 9 0,0 2 0,0 11 0,0 5 0,0-3 0,2 7 0,5-2 0,-3 6 0,9-2 0,0 5 0,5 1 0,-3 1 0,-2 0 0,0 6 0,7 2 0,2 2 0,4 5 0,-5 7 0,8 1 0,-3-1 0,0 1 0,7 1 0,-5-5 0,0-2 0,1-4 0,-3-1 0,-7-10 0,1-7 0,0-4 0,-1 2 0,1-8 0,-3-8 0,-4-8 0,5-6 0,-7-5 0,2-4 0,0-6 0,-7-6 0,5-3 0,-2-2 0,-5-3 0,5-6 0,-3 4 0,-1 0 0,-3 0 0,-2-13 0,0 2 0,0 0 0,0 5 0,0-1 0,0 10 0,2 3 0,5 7 0,-3 1 0,9 10 0,2 6 0,3-10 0,1 6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40.181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137 118 8883,'-11'-13'0,"3"2"0,-1 2 0,7-6 0,-7 11 0,9-9 0,0 8 0,0 5 0,0 13 0,7 5 0,-1 3 0,-2 6 0,-1 5 0,3 7 0,1 5 0,-3 4 0,-2 2 0,5 2 0,-1 7 0,-1 0 0,-3 0 0,4-3 0,1-1 0,-3-7 0,-2-7 0,1 0 0,1-12 0,2 1 0,10-15 0,-14-6 0,7-20 0</inkml:trace>
  <inkml:trace contextRef="#ctx0" brushRef="#br0" timeOffset="467">20 40 9069,'-11'-14'0,"4"1"0,5 9 0,11-5 0,4 12 0,4 3 0,3-2 0,2 9 0,2 1 0,2-4 0,2 8 0,-4-5 0,2 4 0,-2 3 0,4 6 0,1 0 0,1-2 0,5-2 0,-5 4 0,1 2 0,-1 3 0,1 4 0,-5-5 0,5 3 0,-3 0 0,-4-3 0,-5 7 0,-3-4 0,-5 2-2,-3-3 0,5 3 1,-6-7-1,-5 1-4,-6-1 1,-1 7 0,-8-5 0,-4 1 1,-7-5 0,0-4 1,-9-3-1,-2-1 2,-2-5 0,-2 4 0,0-6 0,0 0 1,0-5 0,-1-3 1,1-3-1,2 0 1,5 0 0,-1-9 0,11-4 0,7-7 0,4-6 0,-4 4 0,13-15 0,-7 7 0</inkml:trace>
  <inkml:trace contextRef="#ctx0" brushRef="#br0" timeOffset="1114">1019 432 8864,'0'-20'0,"0"7"0,0 0 0,0-2 0,0 4 0,2 0 0,5 2 0,-3-4 0,7 4 0,-2-2 0,4 5 0,-4-5 0,1 2 0,-5 3 0,1 6 0,-12 2 0,-7 4 0,-5 3 0,-1 6 0,-1-2 0,1 3 0,-1 1 0,0 3 0,1-1 0,-1 1 0,1 0 0,-1 1 0,0 3 0,1 2 0,6 0 0,2-4 0,0 2 0,0 2 0,7 7 0,-3-7 0,5 0 0,2 3 0,2-8 0,5 8 0,6-3 0,4 0 0,3 0 0,2-9 0,2-1 0,2-3 0,6-9 0,-3 3 0,1-5 0,5-2 0,0-2 0,2-5 0,-2-6 0,-1-4 0,8-5 0,-12-2 0,3-2 0,0 2 0,-9 2 0,4 2 0,-4 1 0,-5-1 0,5 1 0,-13-1 0,0 0 0,-2 7 0,-11 3 0,-5-1 0,-6 0 0,-4 4 0,-5-4 0,-2 0 0,-2 1 0,-9 5 0,2-4 0,-1 3 0,1-1 0,-2-6 0,7 5 0,-1-1 0,1 0 0,-5-4 0,7 4 0,2 1 0,3-1 0,1-6 0,0 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48.07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79 60 9106,'-13'-3'0,"0"-3"0,6 4 0,-6-5 0,9 5 0,-14 2 0,16 0 0,-6 0 0,8 2 0,0 5 0,8-5 0,5 4 0,5-3 0,4-1 0,1 2 0,6 3 0,1-3 0,3-2 0,6-2 0,0 0 0,1 0 0,5 0 0,3 0 0,0 0 0,0 0 0,4 0 0,-4 0 0,2 0 0,5 0 0,-5 0 0,0 0 0,-2 0 0,-5 0 0,5 0 0,0 0 0,0 0 0,0 0 0,2 0 0,-6 2 0,-3 3 0,3 1 0,8 1 0,0-7 0,2 2 0,-1 4 0,1-3 0,-6 3 0,2-1 0,5 1 0,-3-4 0,0 5 0,-4-5 0,2-2 0,7 0 0,-9 0 0,0 0 0,-1 0 0,12-7 0,-4-1 0,-1-1 0,3 0 0,-1-4 0,3 4 0,0 1 0,0-1 0,0 3 0,-1 6 0,-1 0 0,-5 0 0,3 0 0,-7 0 0,0 2 0,-1 4 0,4-4 0,-8 7 0,-2-2 0,3-1 0,0 1 0,-3-7 0,2 0 0,3 0 0,6 0 0,-4-2 0,2-3 0,5-1 0,-1-7 0,3 4 0,-3 0 0,1 0 0,6-4 0,-9 7 0,3-1 0,-3-1 0,0 5 0,-8-3 0,-3 4 0,3 2 0,-3 0 0,-4 0 0,-2 0 0,0 0 0,6 0 0,-8 0 0,1 0 0,-1 0 0,2 0 0,-7 0 0,3 0 0,4 0 0,-1 0 0,1 0 0,-4 0 0,-3 0 0,5 0 0,-7 0 0,-2 0 0,-2 0 0,-3 0 0,1 0 0,-3 2 0,-4 4 0,-4 5 0,-9 9 0,0-7 0,0 0 0,0-9 0,0 5 0,2-9 0,5 0 0,6 0 0,-2 0 0,2 0 0,0-9 0,6-1 0</inkml:trace>
  <inkml:trace contextRef="#ctx0" brushRef="#br0" timeOffset="984">1843 608 9002,'0'-19'0,"0"-1"0,0 1 0,0-1 0,0 0 0,9 9 0,4 5 0,-3 4 0,4 2 0,1 0 0,-4 8 0,0 5 0,-3 5 0,8 2 0,-6-1 0,3 1 0,1-1 0,-4 7 0,6 3 0,-3 1 0,2 5 0,2 2 0,3 4 0,0 3 0,-1 2 0,1-1 0,-1-3 0,3 1 0,4 3 0,-4 4 0,4-8 0,-4-8 0,-2-3 0,-1-5 0,1-6 0,-1-1 0,1 1 0,0-7 0,-1 0 0,-1-11 0,-5-2 0,-5-2 0,-5-9 0,1 0 0,2 0 0,1-2 0,-7-6 0,0-1 0,0 0 0,0 1 0,0-3 0,0-2 0,0-2 0,7-9 0,1 3 0,3-6 0,4-1 0,-4 0 0,2-2 0,3-3 0,1-2 0,3-4 0,1 7 0,1 4 0,-2 2 0,8-5 0,-13 12 0,1-1 0,1 5 0,0 4 0,3 3 0,0 8 0,-1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4T14:21:12.911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2173 64,'-485'0,"465"-1,1-1,0-1,1-1,-1-1,-28-11,27 9,0 1,0 0,-1 1,-27-2,-251 6,143 3,-780-2,910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8:56.742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 79 9294,'0'-11'0,"0"3"0,0 8 0,0 0 0,9 0 0,-5 0 0,9 0 0,2 0 0,3 0 0,3 0 0,6 0 0,-6 0 0,8 0 0,-1 0 0,5 0 0,10 0 0,5 0 0,0 0 0,0 0 0,6 0 0,-1 0 0,3 0 0,3 0 0,0-7 0,0 0 0,-1 3 0,1 2 0,2 2 0,4 0 0,3 0 0,-5 0 0,9 0 0,-11-2 0,6-3 0,7-1 0,-2-1 0,-2 7 0,-7 0 0,0 0 0,7 0 0,-5 0 0,-1 0 0,-4 0 0,6 0 0,1 0 0,3 0 0,4 0 0,0 0 0,0-2 0,-4-2 0,-3-3 0,12 1 0,-5 6 0,-5 0 0,-5 0 0,3 0 0,-10 2 0,2 2 0,4 3 0,4-1 0,-4-6 0,-2 3-1,2 3 1,9-4 0,-2 5 0,-3-3-2,-8 3 1,4-3-1,-6 7 1,2-2-1,4-5 1,-2 5-1,-7-3 1,-1-1-1,1-3 1,3-2 0,4 0 0,2-2-1,2-5 1,7 3-1,-4-7 1,-1 2-1,1 5 0,-5-5 0,-9 2 1,-4 3-1,-2 2 0,4 2 0,-6 0 0,-4 0 0,-8 0 1,1 0-1,-9 2 1,-2 2-1,-2 3 0,-2 8 1,-1-2 0,1 5 0,-9 1 0,-5 1 0,-1-3-1,1-4 0,-1 3 2,8-10 0,-9 1 0,5-7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9:03.723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175 194 8993,'0'-19'0,"0"-1"0,0 1 0,0-1 0,6 0 0,1 1 0,2 1 0,-5 3 0,2 2 0,10 6 0,-3-6 0,-2 9 0,2-3 0,-9 7 0,5 7 0,-1 6 0,-5 5 0,3 3 0,-4 5 0,-2 7 0,0 4 0,0 4 0,0 3 0,0 2 0,0 2 0,0-5 0,0 3 0,0-2 0,0 3 0,0 1 0,0 2 0,0 5 0,0-7 0,0-3 0,0-3 0,0-3 0,0-2 0,-2-2 0,-2-5 0,-3-1 0,-1-3 0,3-7 0,-1 1 0,1 0 0,-3-7 0,1 0 0,1-18 0,6-1 0,0-12 0,0-8 0,0-4 0,0-9 0,0-1 0,0 1 0</inkml:trace>
  <inkml:trace contextRef="#ctx0" brushRef="#br0" timeOffset="417">38 331 8993,'0'-19'0,"-7"-7"0,0 0 0,1 4 0,-3 7 0,7-3 0,-4 5 0,12-4 0,7-1 0,5 5 0,1 2 0,1 7 0,-1-3 0,1 3 0,6-5 0,2 1 0,1-1 0,-1 0 0,7-4 0,-2 4 0,4 1 0,2-1 0,4 3 0,-1 6 0,-7 0 0,-5 0 0,3 8 0,-5 7 0,-2 7 0,-4 4 0,2 9 0,-13-2 0,2 4 0,0 2 0,-9 5 0,5-1 0,-3-4 0,1-2 0,0 9 0,-5-11 0,2 0 0,3 2 0,-1-2 0,-8 0 0,-2-3 0,-3 3 0,-8 0 0,2 0 0,-5-3 0,-1 3 0,-7 2 0,-3 2 0,1-2 0,0-4 0,-7 2 0,2-9 0,-4-2 0,-2-2 0,0-3 0,0-1 0,2-5 0,4-7 0,-2-3 0,7-3 0,2-3 0,4-3 0,0-11 0,13-12 0,1 1 0,-1 0 0,2-5 0,7 5 0,0-1 0,0 1 0,7-5 0,-1 7 0,18 0 0,-2 6 0</inkml:trace>
  <inkml:trace contextRef="#ctx0" brushRef="#br0" timeOffset="900">1370 547 8971,'0'-20'0,"-2"7"0,-2 0 0,-5 0 0,-2 2 0,5-6 0,-7 4 0,-1 2 0,-5 0 0,-1 2 0,1-4 0,-1 7 0,0 1 0,1-3 0,-1 1 0,1 3 0,-1 2 0,-2 2 0,-2 2 0,-2 2 0,2 3 0,2 6 0,3-4 0,-1 1 0,1 6 0,-1 1 0,3 3 0,1-1 0,3 1 0,9 6 0,-3 2 0,5 3 0,2 4 0,7-1 0,4 1 0,4-2 0,7 2 0,8 2 0,1 2 0,1-2 0,3-4 0,13-5 0,-9-8 0,3-3 0,-1-4 0,3-4 0,-1-9 0,-1-2 0,1-5 0,1-6 0,-5-13 0,-2-7 0,-4-4 0,1-2 0,-7 0 0,-4 0 0,-1-1 0,-11 1 0,-4 0 0,-5 0 0,-2 0 0,-2 6 0,-5 0 0,-6-1 0,-4-4 0,-9 1 0,-1 3 0,3 3 0,3 3 0,-5 2 0,-1 6 0,3 1 0,3-1 0,1 9 0,0-6 0,1 6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39:57.438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1 334 8770,'0'-19'0,"0"-1"0,0 0 0,0 1 0,9 8 0,2 6 0,-1 10 0,6-1 0,-8 9 0,1 5 0,0 6 0,-1 0 0,-3 6 0,1 1 0,-1-1 0,3 3 0,-1 8 0,-3 3 0,-1 1 0,-3 3 0,0-4 0,0 4 0,0 2 0,6 2 0,1 7 0,-3 0 0,-2-1 0,-2 3 0,0 5 0,2 6 0,5 4 0,-5 15 0,7 5 0,-3 0 0,1 0 0,1 2 0,-3-11 0,1-2 0,-1-5 0,-3 7 0,0-10 0,2 1 0,3 5 0,0 13 0,-7-1 0,0 1 0,0 0 0,-7-4 0,0-14 0,3-2 0,2-4 0,2 0 0,-2-11 0,-3-5 0,-1 1 0,-3 4 0,5 2 0,-3-4 0,3-2 0,2 4 0,2-9 0,0 0 0,0-6 0,0 6 0,0-13 0,2 3 0,4-1 0,-3-4 0,3-4 0,-4-7 0,-2-4 0,0-3 0,0 1 0,0-1 0,0 1 0,0 0 0,0-1 0,0-6 0,0 0 0,7-6 0,-1 6 0,3-2 0,-2 2 0,-5-2 0,7-7 0,-1 3 0,-6-1 0,7-6 0,-9 0 0,0 0 0,0-8 0,2 5 0,5-3 0,-3 4 0,9 2 0,0 0 0,7 2 0,0 4 0,1-3 0,5 3 0,5-4 0,-1-2 0,14 0 0,-1 0 0,10 0 0,8 0 0,11 0 0,2 0 0,6 0 0,5 0 0,-35 0 0,0 0 0,0 0 0,0 0 0,2 0 0,-1 0 0,-1 0 0,0 0 0,4 0 0,1 0 0,-4 0 0,0 0 0,4 0 0,1 0-52,3 0 1,2 0 0,5 0 0,1 0 0,-1 0 0,1 0 0,-2 0 0,0 0 51,0 0 0,1 0 0,11-1 0,1 0 0,-8-1 0,-1 0 0,3-2 0,0 1 0,-2 1 0,1 0 0,9 0 0,1 2 0,-2 0 0,-1 0 0,3-1 0,2-1-109,1-1 0,1 0 0,5 1 0,-1 0 0,-3-4 0,0 1 1,0 0-1,0 1 109,2 2 0,0 0 0,10-3 0,0 1 0,-4 0 0,0 1 0,0 1 0,-1 0 0,-3 1 0,1 0 0,-24 1 0,1 0 0,-1 0 0,26 0 0,-1 0 0,4 0 0,0 0 0,3 0 0,0 0 0,-31 0 0,1 0 0,-1 0 0,28 0 0,-1 0 0,0 0 0,0 0-110,-1 0 1,1 0 0,-25 0 0,1 0 0,0 0-1,27 0 1,0 0 0,1 0 0,0 0 109,-2 0 0,2 0 0,-29-2 0,1 0 0,-1-1 0,26 0 0,0 0 0,0 0 0,1 1 0,2 1 0,1 0 0,-30 1 0,1 0 0,-1 0 0,28 0 0,0 0 0,-3 0 0,-1 0-1,-1 0 1,-1 0 0,7 0 0,1 0-1,-7 0 1,1 0 0,0 0 0,-1 0-1,-3 0 0,1 0 0,3 0 1,-1 0-1,-11 0 0,-1 0 0,2 0 1,0 0-71,2 0 0,0 0 1,0 0-1,0 0 0,-6 0 1,-2 0-1,-2 0 0,-1 0 70,-3 0 0,1 0 0,4 3 1,-2 1-1,-5-1 0,-2 0 1,-1 0-1,0-1 8,-2-1 1,1 0-1,4-1 1,-1 0-1,-7 0 1,-2 0-1,-1 0 1,-1 0-10,0 0 1,-1 0 0,4 0 0,-2 0 0,38 0 0,-3 0 143,-3 0 1,-39 0 0,0 0 0,36 0-1,-2 0-144,-9 0 1,7 0 0,-20 0-1,-2 0 253,-2 0 0,0 0 1,-11 0-1,-3 0-252,-3 0 0,6-7 0,-13 1 0,-3 1 173,-1 3 1,1 2 0,-5 0 0,-4 0-174,-1 0 1,4-6 0,1-1 159,-4 3 1,-7 2-162,-3 2 6,0 0 1,-4 0-6,-9 0 0,-3-7 1,-10 1-1,-2 1 1,4-3 0,-2-1 0,0-2-1,2-4 1,-4-3 0,6-1 0,1-1 0,-1 0 0,-4-8 0,4-4 0,-2-6 0,-4-1 0,-3-13 0,-1-5 0,-1-1 0,1-6 0,-7-7 0,-3-3 0,-1-5 0,-5 1 0,4-14 0,-1 10 0,-1-10 0,18 43 0,0 0 0,-2-1 0,1-2 0,3-9 0,2-2 0,0-3 0,0-1-57,-1-4 0,0-2 1,3-3-1,1 0 1,2 5-1,1 2 1,0 4-1,-1 2 57,0 5 0,1 0 0,3-4 0,0 0 0,-2 8 0,-1 2 0,2-3 0,0 1 0,-1-1 0,1 1 0,-1-3 0,2 1 0,1 3 0,2 1 0,-1-42 0,0 7 0,-7 5 0,0 18 0,1 8 0,-3 6 0,7-9 0,-7 13 0,3-8 0,-1-5 0,1-6 0,8-5 0,4-4 0,7-7 0,5 7 0,-3-2 0,5 4 0,4-4 0</inkml:trace>
  <inkml:trace contextRef="#ctx0" brushRef="#br0" timeOffset="1132">4861 4567 8926,'-17'-8'0,"2"-3"0,2 0 0,-3 4 0,6-1 0,-4 1 0,10 1 0,-5 8 0,9 4 0,7 5 0,2 9 0,2 2 0,4 4 0,-4 4 0,2 12 0,2 3 0,2 8 0,3 12 0,0 5 0,-1 1 0,1 1 0,4 5 0,-2 3 0,-5-6 0,0-4 0,1-5 0,-1-6 0,-2-5 0,-1-8 0,-8-9 0,7-17 0,-2-14 0,2-10 0,-4-16 0,0-8 0,-7-13 0,15-9 0,-6-9 0</inkml:trace>
  <inkml:trace contextRef="#ctx0" brushRef="#br0" timeOffset="1548">4881 4599 8926,'-20'-20'0,"1"3"0,-1 4 0,3 4 0,4 0 0,6-4 0,7-2 0,7 2 0,6 4 0,4 1 0,5 5 0,4-3 0,5 4 0,-1 2 0,7 0 0,-4 0 0,4 2 0,2 4 0,0 5 0,0 11 0,1 4 0,-1 7 0,4-3 0,1 3 0,-5 2 0,-2 2 0,4 2 0,-8 0 0,4 0 0,2 1 0,1-3 0,-3-3 0,-5-3 0,-6-3 0,1 5 0,-4-5 0,-3 1 0,-3-1 0,-3 5 0,-14-5 0,0 2 0,0 5 0,-3 2 0,-3 2 0,-7 3 0,-5 3 0,-8-3 0,-2 6 0,-3-3 0,-3 1 0,-3 6 0,-3-8 0,1-7 0,0-9 0,2-6 0,2-4 0,5-5-1,1-7 1,-3-4-1,6-6 1,2-7-2,2-9 1,2-12 0,3-1 0,4-4 1,6-2 0,-4-9 0,0-2 0</inkml:trace>
  <inkml:trace contextRef="#ctx0" brushRef="#br0" timeOffset="2016">6469 5010 8780,'0'-19'0,"0"-1"0,0 1 0,6-1 0,1 0 0,-3 1 0,-4 1 0,-7 5 0,-6 7 0,-6-3 0,-5 3 0,-2 1 0,-3 10 0,5 3 0,-4 3 0,-2 4 0,6 3 0,-5 1 0,3 1 0,0 0 0,-4 6 0,6 2 0,4 0 0,3 1 0,-5 5 0,11 1 0,0 7 0,5 3 0,3 1 0,6-2 0,3 4 0,7 4 0,13 13 0,7-10 0,4-1 0,2 3 0,3-9 0,3-3 0,5-8 0,0-10 0,5-4 0,-7-16 0,0-3 0,0-1 0,4-21 0,-4-8 0,0-11 0,0-9 0,4-4 0,-6-9 0,-5 3 0,-6 3 0,-7-1 0,-8 6 0,-3 0 0,-4 0 0,-4 3 0,-11 5 0,-5 3 0,-6 5 0,-13-3 0,-5 7 0,-1-1 0,-1 1 0,0-5 0,-6 7 0,2 2 0,5 2 0,-3 5 0,6 4 0,-1 6 0,-3-4 0,-6 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40:06.218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569 99 9049,'-6'-13'0,"-1"0"0,1 6 0,6-6 0,-9 9 0,7-5 0,-9 3 0,4-1 0,3 1 0,-9 6 0,6-7 0,-6 0 0,-2 3 0,-2 2 0,-3 2 0,0 0 0,1 2 0,-1 2 0,-2 5 0,-4 2 0,4 2 0,-4 5 0,5-3 0,1-2 0,0 0 0,1 7 0,-1-1 0,9 1 0,5-1 0,4 1 0,2-7 0,0 0 0,2 0 0,4-2 0,5 6 0,7-3 0,-1 1 0,3-2 0,-3 13 0,14-2 0,-3 4 0,-2 1 0,-6-8 0,-1 3 0,1 2 0,-1 9 0,-1-2 0,-3 4 0,-2 2 0,-2 0 0,4 0 0,-4 1 0,-2-1 0,-3-6 0,-6-1 0,0 1 0,0-3 0,-8 5 0,-5-9 0,-5-2 0,-1-2 0,-8-5 0,-1-1 0,0-3 0,-1 2 0,-3-4 0,4 0 0,-1-2 0,1-5 0,-7-2 0,5-2 0,-1 0 0,5 0 0,-2 0 0,1-2 0,4-5 0,9 3 0,8-9 0,4-2 0,4 4 0,4-2 0,14 0 0,11-7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40:08.051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40 295 9090,'-7'-20'0,"1"1"0,2-1 0,-5 7 0,2 0 0,1 0 0,6-7 0,2 9 0,2 3 0,3-1 0,8 7 0,-2-5 0,5 5 0,-5 2 0,0 0 0,2 0 0,2 2 0,3 5 0,0 6 0,-1 4 0,-1 5 0,-3 2 0,-2 4 0,2 3 0,3 2 0,1 8 0,-1 2 0,-5 3 0,4 9 0,-4-3 0,5 2 0,1-1 0,-1 1 0,-3-8 0,-2-5 0,2-6 0,3 0 0,1-11 0,1-7 0,-3-8 0,1-18 0,-3-10 0,0-12 0,13-6 0,-8-6 0,2-5 0,0-5 0,-3-14 0,1 8 0,-1 0 0,1 5 0,0-1 0,-1 10 0,-1 1 0,-5 3 0,4-3 0,-6 3 0,0 6 0,-5 4 0,-1 5 0,-1 7 0,3-1 0,-1 9 0,-6-6 0,0 6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41:06.048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57 412 8674,'-20'0'0,"1"0"0,8 8 0,4 5 0,12 5 0,3 1 0,3 1 0,4 0 0,1 1 0,-1 5 0,-2 7 0,2 4 0,-4 11 0,2 4 0,0 7 0,-2 6 0,0 3 0,-7 8 0,3-2 0,-3 0 0,-2 5 0,-2-10 0,0 3 0,0 2 0,0 9 0,0-11 0,0-2 0,0 1 0,7 14 0,0-4 0,-3 2 0,-2-3 0,5 7 0,1-10 0,1 1 0,0 5 0,-3 4 0,-4-4 0,3-5 0,1-2 0,3 18 0,-5-7 0,5 0 0,2-4 0,-7-3 0,5-14 0,-2-5 0,-1-7 0,7-6 0,-6-11 0,-3-4 0,5-5 0,-3-8 0,1-1 0,2 1 0,-7 6 0,4 0 0,-4-2 0,-2-2 0,0-3 0,3-1 0,3-5 0,-4 4 0,7-15 0,-9 5 0,0-14 0,0 3 0,-2-7 0,-5 3 0,3 1 0,-9 7 0,-2 0 0,4 0 0,0 2 0,2 5 0,0-3 0,5 9 0,-2 2 0,-7 3 0,4 1 0,-2 1 0,4 6 0,-4 0 0,3-2 0,3-2 0,-5 0 0,-1 2 0,-2 2 0,0-2 0,6 4 0,-4-2 0,0-2 0,0-2 0,5-2 0,-5 1 0,2 3 0,5 2 0,-5 1 0,3-8 0,1 1 0,3-1 0,2 1 0,0 0 0,0-1 0,0 1 0,0-1 0,0 1 0,0 0 0,7-1 0,1-1 0,3-5 0,2 2 0,7-6 0,-1 1 0,1-5 0,0 1 0,-1-3 0,1-3 0,2 0 0,2 0 0,2 0 0,0-7 0,-4-2 0,4-2 0,6-4 0,5 4 0,3-2 0,-1-2 0,0-2 0,9-1 0,4 3 0,5 2 0,2-2 0,6-1 0,5-1 0,4 2 0,6-1 0,5-5 0,0 5 0,4-5 0,1-6 0,-40 14 0,2 0 0,-2 3 0,0 1 0,2-1 0,1 0-34,0 0 1,0 1 0,6 0-1,0 0 1,-1 1 0,-1 1-1,1 1 1,0 1 33,-1 0 0,1 1 0,2 0 0,0 2 0,-4 1 0,-1 2 0,2-1 0,-1 0 0,0 0 0,-1 0 0,6 0 0,0 0 0,-2 0 0,0 0 0,1 0 0,0 0 0,-1 0 0,1 0 0,3 0 0,1 0 0,-1 0 0,0 0 0,-3 0 0,0 0 0,-1 0 0,2 0 0,4 0 0,0 0 0,-4 1 0,0 0 0,2 1 0,1 0 0,-2 1 0,2 1 0,8 0 0,0-2 0,-8-1 0,0-2 0,2 1 0,1 0 0,-1 0 0,1 0 0,-1 0 0,1 0 0,2 0 0,1 0 0,-2 0 0,1 0-63,3 0 1,0 0-1,1 0 1,0 0-1,-3 0 1,-1 0-1,0 0 1,-1 0 62,-3 0 0,1 0 0,10 0 0,0 0 0,-6 0 0,0 0 0,2 0 0,2 0 0,-1 0 0,2 0 0,2 0 0,0 0 0,-1 0 0,-1 0 0,-1 0 0,0 0 0,0 0 0,2 0 0,5 0 0,1 0 0,-2 0 0,-1-2 0,1 0 0,-1 0 0,-3-1 0,1-1 0,7 1 0,-1 0 0,-7 3 0,-1 0 0,1-1 0,0 0-85,3-3 0,1 1 0,1 2 0,-1 0 1,0-2-1,-1-1 0,-2 3 0,1 0 85,0 1 0,0 0 0,4 3 0,0 1 0,-5-1 0,0 0 0,3 0 0,-1 1 0,-1 0 0,1 0 0,10-2 0,-1 1 0,-13 2 0,0 1 0,0-2 0,0 0 0,0-1 0,0-1 0,3 2 0,1 0 0,5 0 0,0-1 0,-2-1 0,-1 0 0,2 0 0,0-1 0,4-1 0,0 0 0,-7 0 0,-1 0 0,2 0 0,1 0 0,1 0 0,2 0 0,7 0 0,1 0 0,-10 0 0,-1 0 0,2 0 0,0 0 0,0 0 0,0 0 0,0-1 0,-1 2 0,0-1 0,0 2 0,0 0 0,-1 0 0,2 1 0,0 1 0,2-1 0,-2 0 0,-9-2 0,-2-2 0,1 1 0,0 0 0,-1 0 0,0 0 0,8 0 0,-1 0 0,-6-1 0,-2 0 0,2-2 0,0-1 0,0-2 0,0-1 0,-4 2 0,0-1 0,-5 0 0,0-1 0,-2 1 0,1-1-39,0 2 1,0-1 0,4-1 0,-1-1 0,-4 4-1,-2 0 1,-1-1 0,0 1 38,-3 0 0,-1-1 0,1-1 0,-1-1 0,-3 2 0,-1 1 0,-1 0 0,0 0 0,0 0 0,-2-1 0,47-8 0,0 4 0,-2 0 56,-1 1 1,-1-5 0,-16 4 0,-6 0-57,-11 0 0,-3-4 0,-10 7 0,-3 2 153,-1 1 1,-12-3-1,-4-1-153,-4 3 0,-9 2 708,0 2-708,-8 0 0,1 0 0,-10-2 0,-5-3 119,-2-1 0,5-10 0,-7 3-119,-3-4 0,1-3 0,0 1 0,2-1 0,-2 1 0,-1-8 0,1-1 0,2 0 0,-2 0 0,-3-7 0,-1 2 0,-1-4 0,1-2 0,-5-7 0,0-2 0,2-2 0,-2-4 0,-6-10 0,3-5 0,3-5 0,3-7 0,8 33 0,0-2 0,-1 0 0,1 0 0,1-2 0,0-1-1,1 0 1,1 0 0,0-3 0,0 1 0,0-1 0,0 1 0,1-4 0,-1 0-51,0-3 0,0-2 1,1-7-1,1 0 1,1 4-1,1 1 1,1 3-1,1 0 51,-1 5 0,1 1 0,2-5 0,0 2 0,-3 9 0,-1 2 0,-3-43 0,5 14 0,2-7 0,2 15 0,0-4 0,0-2 0,0-9 0,0 9 0,0 2 0,0 4 0,2-4 0,2 19 0,3 5 0,-3 7 0,5 1 0,-2 14 0,-1-2 0,3-5 0,-1-2 0,8-2 0,-3-1 0,9 1 0,8 0 0</inkml:trace>
  <inkml:trace contextRef="#ctx0" brushRef="#br0" timeOffset="1699">7328 4625 8881,'-20'0'0,"1"0"0,-1 0 0,1 0 0,-1 0 0,0 0 0,7 0 0,0 0 0,0 0 0,2-2 0,5-4 0,4 1 0,2-8 0,0 0 0,0-6 0,6-1 0,3 2 0,2 5 0,-5-2 0,7 9 0,-8-10 0,3 14 0,-8 2 0,0 15 0,0 9 0,0 9 0,-2 6 0,-2 9 0,-3 11 0,3 11 0,-7 8 0,0 9 0,0 7 0,5 2 0,2-46 0,-1 0 0,-4 35 0,1-7 0,-1-10 0,2-12 0,7-19 0,0-4 0,3-16 0,3-17 0,-4-8 0,5-14 0,-3-2 0,3-2 0,-5-16 0,4 1 0,-3-7 0,-3-13 0,0-9 0</inkml:trace>
  <inkml:trace contextRef="#ctx0" brushRef="#br0" timeOffset="2015">7093 4508 8881,'0'-46'0,"0"0"0,0 3 0,0 1 0,0 3 0,2 0 0,2 2 0,3 4 0,8 5 0,-2 8 0,5 1 0,1 8 0,1 4 0,-1 5 0,1 2 0,0 9 0,-1 4 0,1 7 0,-1 6 0,8-5 0,1 8 0,0-1 0,0 5 0,5-3 0,-5 3 0,3 0 0,4-3 0,2 7 0,4-4 0,3 2 0,1-3 0,6 5 0,-8-4 0,1 2 0,6-3 0,-5 10 0,3-5 0,-4 2 0,-5 5 0,5 12 0,-12 1 0,1-1 0,-7 1 0,0 11 0,-15-7 0,0 2 0,-4-2 0,1 0 0,-1-16 0,-3-3 0,-2-7 0,-2-1 0,0-7 0,3-6 0,3-5 0,-2-8 0,9-8 0,-8-17 0,4-5 0</inkml:trace>
  <inkml:trace contextRef="#ctx0" brushRef="#br0" timeOffset="2249">7210 5037 8876,'-45'0'0,"-1"0"0,2 0 0,12 0 0,14 0 0,18 0 0,13 0 0,11 0 0,13-9 0,13-4 0,7-4 0,11-3 0,3 3 0,6 1 0,-3 6 0,0 1 0,15-4 0,-6 6 0,4 3 0,-2 2 0,-7 10 0,-6 5 0,13 22 0,-4 7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49:59.192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784 156 8712,'-30'0'0,"2"-7"0,8 1 0,0 1 0,1 3 0,-1-5 0,1 1 0,-1-7 0,3 4 0,4-2 0,4 5 0,9-7 0,0-3 0,-2 6 0,-5-1 0,-6 2 0,2 0 0,-2 5 0,-2-3 0,-3 3 0,-1 4 0,-3 6 0,-2 8 0,-2 3 0,-7 3 0,5-1 0,0 1 0,-1-1 0,3 1 0,7 0 0,1-1 0,5 1 0,-2-1 0,8 1 0,3 0 0,11-1 0,6 1 0,4-3 0,3-4 0,6 5 0,2-5 0,0 4 0,1 3 0,3-1 0,-5 3 0,-1 2 0,2 2 0,-6 7 0,4-7 0,-7-2 0,-5-2 0,7-3 0,-5 1 0,-1 0 0,2-1 0,-2-6 0,1 0 0,-3 3 0,-9-6 0,3 3 0,-5 3 0,-2-5 0,-2 2 0,-5 2 0,-4 7 0,-11 2 0,-2-3 0,-2 3 0,0 0 0,4-4 0,-2-3 0,-2-4 0,-8 9 0,1-7 0,-2 1 0,2 1 0,-1-8 0,3 0 0,-2-3 0,-1 1 0,-6-1 0,12-6 0,0-2 0,-1-5 0,3-3 0,-2-10 0,-3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00.108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40 158 8754,'-13'-20'0,"0"0"0,9 7 0,-3 0 0,5 9 0,4-5 0,2 11 0,3 5 0,2 4 0,-5 8 0,5 1 0,2 0 0,-5 6 0,5 4 0,0 5 0,0 6 0,0 9 0,4-2 0,-2 2 0,2 5 0,3 2 0,1 1 0,1-1 0,-1-5 0,8 3 0,-1-10 0,0-3 0,2-7 0,-6-9 0,6-13 0,1-7 0,-1-6 0,5-8 0,-7-12 0,-5-10 0,-3-7 0,-3-5 0,-2-1 0,2-3 0,-6-6 0,0 6 0,-3 2 0,1 3 0,-1-5 0,-6 0 0,0 3 0,0 2 0,-8 6 0,-3 4 0,-2 9 0,0 5 0,0 4 0,-7 22 0,0 2 0</inkml:trace>
  <inkml:trace contextRef="#ctx0" brushRef="#br0" timeOffset="1099">1392 20 8775,'-19'0'0,"-1"0"0,3-2 0,2-2 0,1-3 0,8 1 0,-7 6 0,11 0 0,2 0 0,8 0 0,12 0 0,0 0 0,-1 0 0,9 0 0,3 0 0,2 0 0,-1 0 0,1 2 0,8 2 0,3 3 0,2-3 0,2 5 0,-3-3 0,8-1 0,3-3 0,18-2 0,7 0 0,6 0 0,6 0 0,-42 0 0,1 0 0,1 0 0,1 0 0,-2 0 0,0 0 0,-2 0 0,0 0 0,7 0 0,-1 0 0,-3 0 0,-1 0 0,1 0 0,1 0 0,1 0 0,1 0 0,1 0 0,-1 0 0,-3 0 0,-1 0 0,-2 1 0,0 0 0,46 6 0,-39-5 0,1 0 0,38 9 0,0-2 0,-5-5 0,-41-2 0,0 0 0,37 3 0,7 1 0,-42-3 0,0-1 0,4-1 0,0 0 0,-5-2 0,0 0 0,47-4 0,-2-1 0,-44 1 0,0 1 0,42 0 0,-5-5 0,-6-2 0,-3 5 0,-10-5 0,2 2 0,2 5 0,-4-5 0,-16 2 0,-6 3 0,-7 2 0,1 2 0,-16 0 0,-2 0 0,-2 0 0,-5 8 0,-2 3 0,-2 0 0,-8 0 0,4-6 0,-1 1 0,-6 1 0,16-16 0,-7-2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05.506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274 155 9053,'-8'-11'0,"-3"-4"0,-9 8 0,3 3 0,2 8 0,2 3 0,8 8 0,-1-2 0,-5 5 0,6 1 0,-8 1 0,9 0 0,-3-1 0,3-1 0,-2-5 0,1 11 0,-6-3 0,0 5 0,1 3 0,-1 6 0,-5-3 0,6 5 0,1 3 0,-4-1 0,4-2 0,0-5 0,1-5 0,1 1 0,7-2 0,2-9 0,5-10 0,6-5 0,-2-11 0,0-4 0,-3-4 0,-3-3 0,3-6 0,-1 0 0,8-9 0,-4 5 0</inkml:trace>
  <inkml:trace contextRef="#ctx0" brushRef="#br0" timeOffset="317">98 430 9053,'0'-20'0,"0"0"0,0 1 0,0-1 0,0 1 0,0-1 0,0 0 0,0 1 0,0-1 0,0 1 0,0-8 0,0 1 0,0 2 0,0 3 0,0 1 0,2 0 0,3 1 0,1-1 0,1 1 0,-7-1 0,8 9 0,5 5 0,3 6 0,-1 4 0,-2 5 0,2 1 0,3 4 0,1 5 0,3 1 0,4-1 0,-4-1 0,6-3 0,-2-2 0,1 2 0,5 9 0,-3 2 0,-1 1 0,0 1 0,-2-4 0,-6 8 0,-1 1 0,1-2 0,0 6 0,-3-5 0,-4 5 0,-6 3 0,1-1 0,-1 0 0,-3-2 0,-2-4 0,-2 1 0,0-7-3,0-3 0,3-5 0,1-4 1,5-4-2,2-2 1,-5-2 0,5-10 0,0-1 0,0-3 0,-7-8 0,3 2 3,-5-4 0,7-3 0,1 1 0</inkml:trace>
  <inkml:trace contextRef="#ctx0" brushRef="#br0" timeOffset="517">98 508 9007,'2'-17'0,"5"3"0,6 6 0,4-1 0,9 7 0,3-5 0,1 5 0,-6 2 0,4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09.289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216 137 9489,'-28'-8'-1,"-2"3"1,-7-6-1,4 3 1,5 1 0,10 5 0,5-5 0,-2 3 0,8-9 0,1 0 0,6-7 0,0 7 0,0 0 0,0 9 0,2-5 0,5 9 0,-3 0 0,9 0 0,2 0 0,3 2 0,1 3 0,1 1 0,-1-1 0,10-1 0,3 0 0,5 3 0,3-3 0,5 5 0,5-3 0,5 1 0,6 2 0,11-1 0,0 8 0,4-5-3,2-3 1,7 7 0,2-4 0,0 2-3,0 1 0,9-8 1,-4 5-1,-3-2 0,3-5 1,-40-3 0,0 0 0,46-1 0,0-2-1,-4-5 1,4-1-1,-7-7 1,-2 1 0,3-1 0,4 0 0,-7 0 0,2 4 0,3 2 1,4-4-1,-13 7 1,-4-1 0,-7-2 0,4 7 0,-6-7 0,-2 3 0,1-1 0,-1 1 1,-9 6-1,2 0 0,3 0 1,5 0-1,-5 0 1,-3 0-1,-2 0 0,-5 0 0,1 0 1,-2 0-1,-1 0 0,5 0 0,-11 0 0,0 0 0,-1 0 0,4 0 1,-10 0-1,-6 0 0,-5 0 0,3 2 1,-7 2 0,-2 3 0,-11 8 0,-6-2 1,-7 5 1,-7 1 0,-12 9 0,-12 3 0</inkml:trace>
  <inkml:trace contextRef="#ctx0" brushRef="#br0" timeOffset="900">2314 608 9078,'-20'-13'0,"0"2"0,1 2 0,-1-4 0,1 6 0,-1 3 0,0 2 0,1 2 0,-1 0 0,1 0 0,-1 0 0,0 0 0,1 2 0,-1 2 0,1 3 0,-8 2 0,1-5 0,2 5 0,3 2 0,1-5 0,-2 5 0,-2 0 0,-2 0 0,0 2 0,6 7 0,1-3 0,-1-4 0,1 4 0,-1-3 0,3 3 0,3 3 0,6-1 0,8 1 0,0-1 0,8-1 0,6-3 0,5-4 0,7-2 0,5 4 0,8-7 0,0-1 0,0-3 0,-2 4 0,0 1 0,-2-1 0,0 3 0,6-7 0,-10 7 0,-1 0 0,-3 4 0,1-2 0,-2 2 0,-2 2 0,-4 2 0,-7 3 0,-7 0 0,-4-1 0,-4 1 0,-4-1 0,-7 1 0,-5 0 0,-10 6 0,-5 2 0,-4 2 0,-2 5 0,-2-4 0,-3 1 0,-4 1 0,-2-2 0,0-3 0,-2-9 0,6-1 0,5-5 0,1 2 0,3-8 0,5-3 0,6-2 0,6-10 0,7-5 0,6-5 0,-4-2 0,1 1 0</inkml:trace>
  <inkml:trace contextRef="#ctx0" brushRef="#br0" timeOffset="1983">5273 59 9247,'-2'-17'0,"-5"3"0,5 6 0,-7 8 0,9 2 0,3 2 0,1 5 0,2 2 0,7 2 0,-4 7 0,0-1 0,0 1 0,4-1 0,-5 3 0,1 4 0,0 7 0,6 4 0,-4 2 0,2 0 0,0 1 0,-2 7 0,4 8 0,-2 4 0,3-1 0,-1 10 0,0-14 0,-4 1 0,-2 2 0,4-5 0,-5-4 0,1-11-1,0-7 1,4 3 0,-4-7 0,-1-2-6,1-2 1,4-9-6,-6 0 8,8-9 1,-13-4-1,5-13 1,-5-4-1,-2-3 1,0-8-1,0-5 1,0-4-2,0-2 1,6-2 0,3-3 0,0-4-1,-1-2 1,5-2-1,-4-7 1,2 0-1,4 0 1,3-4 0,1 0 0,1 4 0,0 3 1,-1-1 0,1 16 0,-1 4 1,1 13 1,0 4 0,-3 11 0,-4 16 0,4 12 0,-6 12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4T14:21:24.859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1,'1876'0,"-1867"-1,0 2,-1-1,1 1,10 3,0 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13.319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647 60 9250,'-10'-20'0,"-6"7"0,10 0 0,-1 8 0,7-3 0,0 10 0,0 4 0,-2-1 0,-5 8 0,-6 0 0,-4-2 0,-3 13 0,-1-5 0,-6 5 0,-5 5 0,-5-8 0,-2 8 0,-1-3 0,1 0 0,0 9 0,0-5 0,0 1 0,-1-5 0,10 0 0,4-4 0,6-5 0,7 1 0,4-1 0,12 1-1,3-5 0,5-5 1,11-5-1,2 1-3,2 2 1,9 1 0,-3-7 0,5 0 0,3 0 0,-3 0 1,0 0-1,-2 0 0,-1 0 1,8 0 0,-10 0 0,3 2-1,-2 5 1,0-3-1,-9 7 1,-3 0-2,3 0 1,0 2-1,-6 6 1,-5 1 1,-5 0 0,-8-1-1,-2 1 1,-4-1 1,-12 1 0,-10 0 0,0-1 0,-1 1 1,-6-3 0,3-2 0,-5-2 0,-2 3 0,-1 1 0,-1 1 0,0-3 0,1-2 0,-7 0 0,12 4 0,0-1 0,-2-3 0,2-9 0,2 5 0,7-3 0,4 1 0,3-1 0,-1-6 0,9-8 0,3-3 0</inkml:trace>
  <inkml:trace contextRef="#ctx0" brushRef="#br0" timeOffset="351">1333 177 9140,'-19'-9'0,"-1"1"0,1-5 0,-1 6 0,0 5 0,-6 2 0,0 2 0,2 5 0,2 6 0,3 11 0,-1 2 0,1-2 0,-1-2 0,0-3 0,1 1 0,1-1 0,5 1 0,-2 0 0,6-1 0,1 1 0,-1-1 0,2 1 0,5 0 0,-2-1 0,-3 1 0,1 2 0,6 1 0,2 4 0,4-3 0,5 4 0,9-2 0,2-2 0,4-2 0,2-3 0,7 1 0,0 0 0,6-1 0,-2-6 0,9 0 0,-2 0 0,0-2 0,6 0 0,-6-4 0,8-5 0,-4 7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49:51.028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59 138 8961,'-19'-20'0,"-1"9"0,9 5 0,5 12 0,3 7 0,3 5 0,3 3 0,3 3 0,5 3 0,0-3 0,6 4 0,-6-2 0,2 0 0,0 2 0,-2-4 0,4 9 0,-2 0 0,3-3 0,-1 7 0,0-4 0,-4 4 0,-2 2 0,-3 9 0,-3 4 0,1 5 0,2 2 0,1 8 0,-7 7 0,-2 7 0,-5 4 0,3 8 0,-7 1 0,2 4 0,5 0 0,3-44 0,0 1 0,1-5 0,0 0 0,0 2 0,0 1 0,0 0 0,0 0 0,0 2 0,0-1 0,0-2 0,0-2 0,0 48 0,0-2 0,2-6 0,2-16 0,3-5 0,-3-1 0,-2 6 0,-4-2 0,-2 4 0,-3 2 0,-8 14 0,2 1 0,-2-1 0,2-3 0,-5-6 0,7-9 0,0-7-1,5-6 0,-3 7 0,3-14 0,-1 1-2,-2 1 1,7 5 0,-4 3 0,4-1-1,2 6 1,0-3 0,0 1 0,0-4-1,0-4 1,0 9-1,2-14 1,2-2-1,3-2 0,-1 3 1,-6-5-1,0 2 0,0 4 1,0-4 0,0 3 0,0-1 0,0-2 0,0 7 1,0-5-1,0 4 0,0 3 0,0-2 0,0-3 1,0-4-2,0-2 1,0-4-1,0-12 1,2-5-3,5-6 0,-3-3 0,9-5 0,0-4 1,7-9 0,-7 0 0,0 0 1,-6 0 0,6 0 1,-7 0 1,7 0 0,-6 0 0,4 2 0,-3 4 0,1-1 0,-2 8 1,-3-9 0,7 5 0,-2-1 0,4-3 0,-5 6 0,3-3 0,-6 1 0,3-5 0,-1 5 0,-1 2 0,10-4 0,-3 6 0,4 2 0,5 0 0,2 0 0,4-2 0,3 3 0,3-5 0,12 0 0,6-1 0,5 1 0,15 0 0,6 4 0,7-4 0,11-2 0,-38-1 0,2-1 0,1-1 0,2-1 0,2 2 0,0-1 0,1 1 0,-1-1 0,5 0 0,0-1 0,-2 3 0,1-1 0,1-1 0,1-1-91,3 0 0,0-1 0,7 3 0,-1-1 0,-1-1 0,-1-1 0,1 0 0,-1 0 91,-1 1 0,1-1 0,10 4 0,0-1 0,-7 0 0,-1 0 0,4 0 0,0 1 0,-1-2 0,2 1 0,7 2 0,1-1 0,-8-2 0,0-1 0,-2 1 0,1-1 0,-1-1 0,0-1 0,5-2 0,0 0 0,-6 0 0,-1 0 0,1 1 0,0 0 0,-1 1 0,1 1 0,4 0 0,0 1 0,-6-2 0,-1 0 0,2 2 0,-1 1 0,0-1 0,-1 1 0,3 2 0,-1 1 0,-4-2 0,-1-1 0,-1 2 0,0 0 0,0-2 0,0 1 0,3 1 0,-1-1 0,-11-3 0,-1-2 0,-2 2 0,0-1-35,-1 2 1,0-1 0,7-3 0,-1 0 0,-6 2 0,-2 0 0,-1-1 0,-2 1 33,-5 0 0,0 0 0,4-2 0,-1 0 0,32 6 0,3-5-1,-1-2 1,0 0-1,-8 0 1,-7 0-1,-4 0 0,1 2 0,-5 3 0,-5 1 0,-7-1 0,1 3 0,-8-1 1,1-3-1,0-2 0,-2 5 1,-7-1-1,-2-1 177,-4-3 1,4-2-1,-4 0 1,1 0-177,-1 0 0,8 0 0,-4 2 0,3 2 73,3 3 0,1 0 1,-3-7-1,1 0-74,-3 0 1,9 0-1,-11 0 1,0 0-1,0 0 0,2 0 1,-11 0-1,3-3 0,4-3 1,-1 1 0,1-8 0,-4-2 0,-3-2 0,7-1 0,-5 3 0,1 2 0,-5-2 1,2 0 0,-2-1 0,1 3-1,1-2 1,-6 4 0,4-2 0,-4 2 0,-3-2 0,-8 2 0,-2 7 0,-1-3 0,-5-1 0,3 1 0,-4-6 0,-2 2 0,-2-2 0,-2-2 0,-3-3 0,1-1 0,4-1 0,-3 1 0,-1-1 0,-3 0 0,5 1 0,-3-1 0,3 1 0,-5-3 0,0-2 0,-2-4 0,-4-3 0,4-2 0,-2-8 0,0-5 0,2-6 0,-6-20 0,4-11 0,-2-10 0,8 40 0,0-1 0,0-6 0,-1-2 0,3-3 0,2-1 0,-2-1 0,1-1 0,0 0 0,-1-1 0,-1-5 0,-1-2 0,2-4 0,1-1 0,0-4 0,0-2-130,-1-6 1,1-1-1,0-6 1,1 1-1,3 5 1,0 1-1,0-1 1,0 1 129,0 1 0,0-1 0,1 22 0,-1-1 0,2 1 0,0-27 0,2 2 0,1 4 0,1 2 0,-1 6 0,1 2 0,2 3 0,-1 1 0,-2 4 0,-1 0 0,0 1 0,1 0-59,-1-3 0,0 0 1,0-3-1,-1 1 0,-3 8 1,0 1-1,0 3 0,0 1 59,0 4 0,0 0 0,0-3 0,0 0 0,0 5 0,0 0 0,0-1 0,0 0 0,0 0 0,0 0 0,-3 0 0,-1 1 0,1 1 0,0 2 0,-4-42 0,-2 14 0,7 9 0,-4 15 0,4-1 0,2 2 0,0-9 0,0 16 0,0 4 0,0 5 0</inkml:trace>
  <inkml:trace contextRef="#ctx0" brushRef="#br0" timeOffset="1300">4253 6782 9036,'-39'-26'0,"0"-1"0,8 1 0,3 9 0,0 4 0,-1-2 0,-3 8 0,6 3 0,10 4 0,6 6 0,1 7 0,4 5 0,3 1 0,2 3 0,0 6 0,0 12 0,0 10 0,0 15 0,0 9 0,0 9 0,0-29 0,0 3 0,0 6 0,0 2 0,0 3 0,0 2 0,0 3 0,0 2 0,0-3 0,0-1 0,-1 1 0,0 0 0,-1-4 0,0-1 0,-1-4 0,-1-2 0,-2 0 0,-1-2 0,1 37 0,1-18 0,3-21 0,4-20 0,3-28 0,1-16 0,1-24 0,-5-27 0,2-12 0,3-6 0,1-18 0,-3-4 0,1 0 0,-1 5 0,-1 43 0,0-1 0,3-44 0,-3-3 0,-2 47 0,-2-1 0,1 0 0,-2 0 0,1 0 0,0-1 0,0-1 0,0-1 0,0 1 0,0-1 0,0-1 0,0 1 0,0-43 0,3 11 0,3 11 0,3 13 0,8 13 0,1 8 0,4 5 0,1 7 0,-1 15 0,4 4 0,7 2 0,2 11 0,0 11 0,-3 7 0,3 6 0,2 11 0,5 11 0,3 2 0,8 4 0,-3 5 0,0 7 0,-2 5 0,-5 6 0,5 10 0,-25-42 0,0 1 0,-1 3 0,-1 0 0,1 3 0,-2 1 0,-1-1 0,-1 0 0,0 3 0,-1-1 0,-2-3 0,0-2 0,13 47 0,-11-47 0,-1 0 0,10 40 0,-4 3 0,-7 2 0,-7-44 0,0 0 0,-2 39 0,-2-2-4,-1-9 0,-3 1 0,0-16 0,0-11-6,0-4 0,0-13 1,0-9-5,0-4 1,-3-13 5,-3-9 0,2-11 8,-10-15 0,-7-14 0,-10-10 0</inkml:trace>
  <inkml:trace contextRef="#ctx0" brushRef="#br0" timeOffset="1482">4136 7683 8932,'0'-30'0,"0"1"0,0 10 0,2 1 0,4 5 0,5-2 0,11 9 0,6 1 0,12 3 0,7 2 0,14 2 0,3 5 0,1 6 0,13 4 0,-4 3 0,-4-1 0,-7 1 0,9 8 0,-11 3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26.500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214 79 8669,'-30'0'0,"1"0"0,10 0 0,-1 0 0,0 0 0,1 0 0,-1 0 0,9 0 1,5-3 0,12-1-1,7-3 1,5 1 0,1 6 0,1-2-1,0-5 0,1 5 0,3-5 0,5 5 0,1 2 0,1 0 0,4 0 0,-5 0 0,-2 0 0,7 0 0,-2-2 0,2-2 0,-3-3 0,5 1 0,-4 6 0,2 0 0,-2 0 0,4-2 0,-7-3 0,1-1 0,-5 1 0,2 3 0,0 2 0,3 0 0,-7 0 0,-7 0 0,-17 0 0,-2 0 0,-13 0 0,-5 0 0,-4 0 0,-4 0 0,4 0 0,-2 2 0,2 5 0,-5-5 0,1 7 0,-2-1 0,-1-3 0,-1 6 0,5-3 0,6-3 0,1 3 0,0 1 0,1 2 0,1-4 0,5 6 0,5 0 0,10 6 0,4 1 0,5-1 0,9 1 0,-1 0 0,1-1 0,6 1 0,2 2 0,1 2 0,-1 2 0,0 9 0,-4-3 0,2 5 0,-2 2 0,3 1 0,-3 3 0,-5 7 0,-1 9 0,3 4 0,-10-2 0,0 0 0,-4-2 0,-5 11 0,-2-12 0,0 3 0,0 0 0,-9-6 0,-4-5 0,-4-9 0,-3-4 0,-6 3 0,-2-14 0,-1-2 0,1-3 0,-7-3 0,2-5 0,-4-4 0,-2-1 0,0-5 0,-2 1 0,-5-9 0,-6-8 0,2-4 0,0-5 0,2-2 0,4-2 0,5-9 0,4 3 0,7-3 0,6 2 0,0-4 0,13 4 0,1-1 0,-1 1 0,5 5 0,10 8 0,5-8 0,9-3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27.89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510 177 8835,'7'-13'0,"0"0"0,-3-3 0,0 8 0,1-1 0,1 0 0,1 5 0,-5-7 0,4 2 0,-3-6 0,3 2 0,-2 2 0,3-2 0,-5 6 0,5-6 0,-14 9 0,-6-3-1,-4 5 1,-3 2 0,-2 0 0,-2 2 0,-2 5 0,-6-3 0,3 9 0,1 3 0,0 1 0,-7 3 0,4-1 0,1 1 0,4-1 0,0 1 0,4 2 0,7 2 0,4 2 0,4 0 0,7-6 0,0-1 0,0 1 0,9-1 0,4 1 0,6 2 0,8 4 0,1-4 0,7 6 0,-3-2 0,3 0 0,0 7 0,0-5 0,-5 1 0,-1-1 0,3 13 0,-5-1 0,-4 1 0,-1 0 0,2-2 0,-2 1 0,-5-1 0,1 0 0,-9 0 0,-3-2 0,-4-4-1,-2-7 1,0 2 0,-2-2 0,-4-2-2,-8-2 1,-3-2 0,-5-1 0,-2-1 0,-2-5 0,-9 2 0,3-8 1,-3-3-1,2-2 1,-4-2 0,5 0-1,-6-2 0,-1-4 1,2-5 0,2-11 0,3-2-1,-3-2 1,7-7-1,1 5 1,6-1-1,1 1 0,7-4 0,2 5 1,2 3 0,3-6 0,6-1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30.732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18 158 8902,'0'-20'0,"-2"7"0,-5 0 0,5 6 0,-4-6 0,6 9 0,6-3 0,-1 5 0,8 2 0,-2 2 0,4 3 0,-2 1 0,-2 10 0,4-3 0,-2 2 0,2-2 0,1 11 0,-1-4 0,0 3 0,7 6 0,-3-5 0,8 8 0,-6 3 0,-1 2 0,6 2 0,2 3 0,3-1 0,4-2 0,-7 5 0,0-14 0,-2 3 0,1 0 0,5-11 0,-6-3-2,-2-10 1,5-7-1,-3-4 0,-2-5 1,-9-10-1,-2-9 1,0 0 0,-2-3 0,4 1 0,-6-9 0,0 2 0,-1 0 1,5-13 0,-4 9 0,0-2 0,0-1 0,4 5 0,-5 3 0,1 1 0,0-2 0,-1 7 0,-3 2 0,1 4 0,-1 2 0,3 1 0,-1-1 0,-3 1 0,7 8 0,2 4 0,5 5 0,1 2 0,1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41.911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628 666 9073,'-20'-19'0,"1"-1"0,6 9 0,-1 5 0,10 4 0,-5 2 0,1 0 0,-3 0 0,-9 0 0,1 8 0,-1 3 0</inkml:trace>
  <inkml:trace contextRef="#ctx0" brushRef="#br0" timeOffset="598">569 608 9073,'0'-13'0,"0"0"0,2 6 0,5-6 0,-5 6 0,4-6 0,-1 9 0,1-3 0,-3 3 0,3-2 0,-4 3 0,-4-5 0,-4 8 0,1 0 0,-8 0 0,0 0 0,-7 0 0,1 0 0,6 0 0,0 0 0,-3 2 0,-1 4 0,4-3 0,0 5 0,-2-1 0,-3-1 0,-1 10 0,-1-3 0,0 4 0,3-4 0,2 0 0,2 2 0,0 3 0,-5 1 0,5 1 0,4 0 0,9-1 0,3-6 0,3-2 0,9-2 0,9-5 0,0 5 0,9 0 0,2 2 0,2 4 0,2-4 0,0 2 0,0 2 0,1 2 0,-3 3 0,-3 2 0,-3 2 0,-3 2 0,-2 9 0,-6 0 0,0 6 0,-1 5 0,-8 4 0,-4-7 0,-5-1 0,-2 1 0,0-1 0,0-7 0,-2-5-2,-5-2 1,-4 5-1,-8-7 1,-1-2-2,0-2 1,-6-5 0,-2-2 0,-3-1 0,-3 1 1,-3 0 0,-5 0 0,-1-4 0,-3-2 0,-6 6 0,4-4 1,2 0-1,0-5 0,3-3 0,6-3 1,-9 0-1,5 0 1,10 0 0,5-3-1,6-3 1,7-9-1,7-9 1,4 2 0,2-15 0,0 6 0</inkml:trace>
  <inkml:trace contextRef="#ctx0" brushRef="#br0" timeOffset="1398">2098 275 8859,'-18'-14'0,"3"4"0,2 1 0,9 0 0,-3 3 0,7 3 0,7-3 0,6 4 0,4 2 0,-4 0 0,2 0 0,5 0 0,4 0 0,2 0 0,-6 0 0,-1 0 0,1 0 0,6 0 0,2 0 0,1 0 0,-1 0 0,7 0 0,0 0 0,6 0 0,5 0 0,8 0 0,-2 0 0,5-2 0,6-3 0,9-1 0,-4-3 0,14 5 0,1-3 0,13-6 0,-2 6 0,-3 3 0,-2 2 0,-39 2 0,0 0 0,48 0 0,0 0 0,-4 0 0,0 0 0,-5 0 0,3 0 0,1 0 0,-42 0 0,0 0 0,41 0 0,-3 0 0,3 0 0,4 0 0,-9 0 0,-2 0 0,-5 0 0,7-2 0,-8-5 0,3-6 0,8-4 0,3-1 0,-10 3 0,-7 2 0,-6-2 0,6-1 0,-17 3 0,-2 5 0,-10-1 0,-3 7 0,-18-5 0,-2 5 0,-2 2 0,-5 9 0,-4 4 0,3-2 0,-10 2 0,-1 2 0,3 3 0,-1 1 0,-1 1 0,-6-1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44.260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0 118 8979,'0'-11'0,"2"2"0,5 9 0,2 2 0,6 3 0,-2 4 0,2 1 0,3-3 0,1 6 0,-1 4 0,-5 7 0,9 0 0,-5 9 0,3 4 0,3 7 0,1 6 0,-4 13 0,2 4 0,4 5 0,-6 9 0,3-9 0,-5-1 0,-3-5 0,11-3 0,-10-19 0,-1-7 0,2-9 0,1-15 0,1-7 0,1-8 0,-1-11 0,1-2 0,0-20 0,-1-4 0,1-5 0,-1-14 0,1 3 0,0 1 0,-1-3 0,1 3 0,-1-1 0,-1 5-1,-5 2 1,2-4 0,-6 6 0,0 3-2,-1 1 1,5 3 0,-2 0 0,2 0 0,3-1 0,10 3 1,-13 5 0,17-5 0,-8 6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48.959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79 294 8884,'-11'-19'0,"0"8"0,7 2 0,-3 0 0,1 5 0,6-9 0,-7 6 0,1-6 0,-1 7 0,7-7 0,0 0 0,0-7 0,0 9 0,0 5 0,0 12 0,0 7 0,2 7 0,3 6 0,1 7 0,-2 4 0,5 4 0,-2 5 0,-3 4 0,-2 0 0,5 7 0,-1-5 0,-1 2 0,-3-1 0,4-1 0,1-11 0,-3-6 0,-2-4 0,-2-5 0,0-18 0,0-8 0,0-11 0,0-6 0,0-9 0,-2 0 0,-2 0 0,-3-3 0,-6 8 0,5-6 0,-1 6 0,0 1 0,-4-6 0,7-2 0,-1-1 0,-2 1 0,7-5 0,-4 5 0,3-2 0,3-5 0,3-2 0,1-3 0,5 3 0,2 5 0,-1-5 0,6 6 0,-5 1 0,-3 4 0,8 0 0,-6 4 0,4 4 0,-1 1 0,-7 2 0,7 2 0,-2 2 0,4 6 0,-2-1 0,0-1 0,7 7 0,0 0 0,-1 0 0,3 0 0,2 0 0,2 0 0,2 0 0,-4 0 0,5 0 0,1 0 0,-6 7 0,4 2 0,-1-1 0,-1 1 0,-2 6 0,-9-2 0,-4 5 0,-3 1 0,6 1 0,-8 2 0,-2 2 0,-1 2 0,-3 0 0,-3-4 0,-1 2 0,-2 2 0,-10 6 0,5-3 0,-2-1 0,0 0 0,0 7 0,-6-2 0,-1 2 0,0-3 0,1 3 0,-1-6 0,1 1 0,-1 5 0,-6-5 0,-2 1 0,-1-3 0,1-4 0,-5 4 0,5-1 0,0-4 0,-1-1 0,-3-9 0,3-2 0,1-2 0,0-5 0,4-4 0,11-6 0,6-7 0,7-7 0,7-6 0,12-5 0,12-8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0:49.55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137 216 8847,'-13'-2'0,"0"-2"0,-2-3 0,6-1 0,3 1 0,6-4 0,6-9 0,3 7 0,6 3 0,-2-1 0,3 0 0,-6 6 0,1-3 0,0 1 0,0 1 0,-4-1 0,4 5 0,-3-5 0,-1 5 0,-9-7 0,-3 12 0,-1 3 0,-10-1 0,3 8 0,-4 2 0,-3 2 0,3 3 0,2-1 0,2 1 0,0 6 0,-5 3 0,3-1 0,2 0 0,9 7 0,-5-2 0,2 4 0,1 2 0,-1 4 0,9 1 0,3-3 0,1 3 0,7-7 0,-4-7 0,2-1 0,4-5 0,3-5 0,3-6 0,3-6 0,2-5 0,1-2 0,-6-2 0,3-5 0,2-6 0,7-11 0,-7-4 0,-2-2 0,-2-5 0,-2 0 0,-3 0 0,-2 2 0,-2-2 0,-6 5 0,4 0 0,-3-1 0,-3 1 0,-3 6 0,-2-5 0,-2 3 0,-5 0 0,-4-7 0,-8 7 0,-1 2 0,1 2 0,-8-4 0,-1 0 0,0 2 0,0 2 0,1 9 0,8 3 0,-1 1 0,1 4 0,-10-5 0,-1 7 0,-9-5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4:05.193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412 98 8702,'11'-8'0,"-2"3"0,-9-8 0,0 9 0,2-11 0,5 8 0,-5-8 0,6 11 0,-8-9 0,0 8 0,-2-3 0,-4 8 0,-5 2 0,-9 4 0,1 7 0,-1 5 0,-6 1 0,-2 3 0,-3 2 0,-4 2 0,-2 7 0,-2-7 0,2-2 0,4-2 0,-1 4 0,7 0 0,3-2 0,11-2 0,7-3 0,4 1 0,10-9 0,8-5 0,5-4 0,6-2 0,7 0 0,-1 0 0,4 0 0,2 0 0,-6 0 0,0 0 0,-1 3 0,-1 3 0,4-1 0,-7 5 0,0 1 0,1 0 0,-1 0 0,-4 4 0,0-2 0,-7 3 0,1 1 0,-10 5 0,1 2 0,0 2 0,-3 7 0,-6-5 0,-2 2 0,-4 5 0,-5 2 0,-11 2 0,-2 1 0,-2-1 0,-3-2 0,3-4 0,-4-7 0,-1-5 0,-3 3 0,5-2 0,1-7 0,0-4 0,-7-4 0,2-9 0,-4-5 0,2-6 0,7-11 0,10-4 0,8-3 0,3 5 0,7-6 0,0-1 0,0-6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4T14:21:37.312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4:07.859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60 152 9043,'-7'-13'0,"-2"3"-1,-1 1 0,3-6-16,-6 2 9,9-5 1,-5-2-4,9 1 2,0 8 7,0-6 1,2 14 0,2-1 0,3 8 1,6 14 0,-6 8-1,-1 0 1,3 2 0,0 3 0,6 10 0,-2 3 0,2 2 0,2 6 0,3-4 0,0 2 0,-1 4 0,3-6 0,2 0 0,2-4-1,-2-5 0,7 2 0,-1-17 0,3-6-2,-1-10 0,-1-6 1,4-2-1,-5-2 0,-1-4 1,3-12-1,-4-10 1,1-2-1,-1-5 1,-2-2 0,-4-3 0,2-1 1,2-5 0,0 5 0,-6-7 0,-1 2 1,1 1 0,0-1 0,-1 9 0,-1 4 0,-5 7 0,2-2 0,-6 2 0,2 2 0,-5 8 0,7 3 0,-8 9 0,3-5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4:14.423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432 138 8862,'0'-13'0,"0"0"0,0-3 0,0 5 0,0-2 0,0 7 0,0-7 0,-2 6 0,-5-6 0,3 9 0,-9-3 0,0 5 0,-7 4 0,0 5 0,1-3 0,-1 9 0,1 2 0,-1 3 0,-6 1 0,0 3 0,2 2 0,2 2 0,-4 7 0,0-5 0,4 3 0,7 4 0,-3 8 0,5 5 0,-2 2 0,2 5 0,4-5 0,7 2 0,-2 0 0,-3-2 0,1 3 0,6-14 0,0-9 0,0-6 0,8-6 0,3-7 0,0-11 0,7-3 0,-8-10 0,4-2 0,-1-2 0,0-12 0,-2-1 0,-3-9 0</inkml:trace>
  <inkml:trace contextRef="#ctx0" brushRef="#br0" timeOffset="333">236 40 8843,'-7'-13'0,"1"0"0,1 8 0,12-1 0,6 4 0,4 2 0,5 0 0,2 2 0,2 4 0,9-1 0,-2 8 0,2 0 0,-3-2 0,10 10 0,-5-3 0,0 1 0,0 5 0,4 0 0,-8-2 0,4 2 0,2 2 0,-6 9 0,-3 0 0,-2 6 0,-4 5 0,-2 6 0,-4-4 0,-3 2 0,-2 5 0,-9 6 0,3 2 0,-5-4 0,-2-3 0,-9 1 0,-2-14 0,-2-3 0,0-3 0,7-7 0,-7-17 0,0-4 0,-7-9 0,0-18 0,1-3 0</inkml:trace>
  <inkml:trace contextRef="#ctx0" brushRef="#br0" timeOffset="531">59 490 8843,'-8'0'0,"8"0"0,11 0 0,15 7 0,6 2 0,5-1 0,3 1 0,8 0 0,4-5 0,4 3 0,3-1 0,0-6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4:12.792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294 177 8910,'0'-13'0,"0"0"0,0 0 0,-2-5 0,-4 5 0,3 3 0,-3 3 0,4 3 0,2-9 0,-9 8 0,-2-12 0,-9 15 0,1-5 0,6 5 0,2 4 0,0 2 0,0 3 0,0 2 0,-4-5 0,2 5 0,-2 2 0,4 0 0,-2 6 0,0 0 0,2 5 0,-4 4 0,6 0 0,0 7 0,0 4 0,-4 11 0,7 6 0,1 5 0,3 0 0,2 9 0,0-14 0,2-2 0,5-2 0,-3-13 0,7-11 0,0-6 0,0-7 0,-4 2 0,6-10 0,2-7 0,-6-7 0,-1-11 0,-1 1 0,-1-1 0,1-6 0,-5-2 0,2-1 0,3 1 0,-1-7 0,3 5 0,2-10 0</inkml:trace>
  <inkml:trace contextRef="#ctx0" brushRef="#br0" timeOffset="399">196 60 8910,'-19'-9'0,"-1"7"0,9-9 0,5 4 0,12 5 0,7-5 0,5 5 0,1 2 0,1 0 0,-1-2 0,3-2 0,4-3 0,-4 1 0,6 6 0,-1 0 0,-1 0 0,6 0 0,-3 0 0,-1 2 0,0 4 0,12-1 0,-6 6 0,1 0 0,2-1 0,5 4 0,-1 5 0,-4 1 0,0-1 0,-6 7 0,-1 3 0,-2-1 0,-4 0 0,-2 7 0,-2-2 0,-3 4 0,-4 2 0,-4 5 0,-9-1 0,0 1 0,0 6 0,0-4 0,-2-1 0,-3-6 0,-1-6 0,-7 2 0,4-9 0,0-2 0,1-2 0,-8-5 0,3-4 0,-2-4 0,2 0 0,-4-7 0,3 4 0,-3-3 0,-3-3 0,1 0 0,-1 0 0,1-9 0,-1-2 0</inkml:trace>
  <inkml:trace contextRef="#ctx0" brushRef="#br0" timeOffset="681">255 412 8910,'-20'0'0,"1"0"0,-7 0 0,0 0 0,2 0 0,2 0 0,13-2 0,9-2 0,11-3 0,9 1 0,6 6 0,4 0 0,1 0 0,6 0 0,-5 0 0,5 0 0,3 0 0,-1 0 0,0 0 0,0 2 0,0 4 0,-2-3 0,1 3 0,-4-4 0,1-2 0,7 0 0,-3 9 0,11 2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4:20.755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1 138 8925,'0'-20'0,"0"1"0,0 6 0,0 0 0,0 6 0,0-6 0,0 6 0,0-6 0,0 9 0,0-5 0,2 9 0,5 0 0,6 0 0,4 0 0,3 0 0,-1 0 0,1 0 0,-1-2 0,1-2 0,0-3 0,-1 3 0,1 2 0,-1 2 0,1 0 0,0 0 0,-1 0 0,1 0 0,-1 0 0,1 0 0,0 0 0,1 0 0,3 0 0,2 0 0,1 0 0,-8 0 0,1 0 0,-1 0 0,1 0 0,0 0 0,-1 0 0,1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5:57.471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96 20 8630,'-20'0'0,"1"0"0,-1 0 0,7 0 0,0 0 0,9-2 0,-3-4 0,14 3 0,6-3 0,4 4 0,3 2 0,-1 0 0,1 0 0,-9 8 0,-2 5 0,-3 5 0,1 1 0,-1 3 0,-6 4 0,0 7 0,0 4 0,0 9 0,0 4 0,0 4 0,0 7 0,0 5 0,0 1 0,0 7 0,0 2 0,0 16 0,0-9 0,0 4 0,0-2 0,0-3 0,2-3 0,3-7 0,1-1 0,1 6 0,-7-8 0,0 3 0,0 2 0,0 20 0,-2-3 0,0-41 0,-1 1 0,0 3 0,0 0 0,-1 2 0,1-1 0,3 43 0,0-8 0,0-5 0,0 2 0,0-15 0,0 2 0,0-2 0,0 8 0,0-4 0,0 1 0,0-1 0,0 7 0,0-14 0,0-6 0,0-4 0,-2 9 0,-2-10 0,-3 1 0,3-4 0,-1-1 0,1-4 0,-3 5 0,3 6 0,2 0 0,2-7 0,0-6 0,0-7 0,0 9 0,0-8 0,-2 1 0,-5-1 0,5 6 0,-5-14 0,3 1 0,-2 2 0,3-8 0,-3-1 0,4 0 0,2-6 0,0 4 0,0-4 0,0-2 0,0-1 0,0 1 0,0-1 0,6 1 0,1 0 0,-1-1 0,-6 1 0,0-1 0,2 1 0,3 0 0,1-1 0,-1 1 0,-3 2 0,-2 4 0,0 4 0,0 1 0,2 12 0,2 1 0,3 8 0,-3 9 0,5 11 0,-2 0 0,-1 4 0,3 2 0,-5 7 0,7 0 0,-2-4 0,-5-7 0,-2-2 0,0-9 0,3-2 0,1 2 0,1-2 0,-7-9 0,0-6 0,0-5 0,0-4 0,0-4 0,2-9 0,5-9 0,-3 3 0,9-5 0,0 4 0,7 3 0,-7-9 0,0-5 0,-7-4 0,7-2 0,-8 0 0,3-2 0,-8-4 0,0-5 0,0-9 0,0 7 0,0 0 0,0 0 0,0-7 0,0 9 0,3 3 0,3 8 0,5 0 0,9 0 0,-1 0 0,1 0 0,8 0 0,5 0 0,6 0 0,7 0 0,6 0 0,13 0 0,7 0 0,4 0 0,16 0 0,4 0 0,2 0 0,-47 0 0,0 0 0,3 0 0,1 0 0,-1-1 0,1-1 0,0 1 0,1-2-52,0 0 0,1 0 0,9-1 0,1 1 0,-4 3 0,0 0 0,2 0 0,1 0 52,1 0 0,1 0 0,0 1 0,1 0 0,1 1 0,0 1 0,-2 0 0,1 0 0,2-1 0,1 0 0,8 3 0,2-1 0,-2 1 0,1-1 0,0 0 0,1 1-110,-3-1 1,1 0-1,12 1 1,1-1-1,-9-2 1,0 0-1,4 2 1,0 1 109,3 1 0,1-1 0,3-3 0,0 0 0,-2 2 0,1-1 0,-1-2 0,1 0 0,5-1 0,0 0 0,-29 2 0,0 0 0,-1 1 0,0-1 0,0 0 0,0 0 0,0 0 0,-1-1 0,0 0-100,30 1 1,2-1 0,-24-1 0,2 0 0,-1 0 0,-6 0-1,-1 0 1,0 0 0,2 0 0,0 0 0,0 0 99,0 0 0,1 0 0,-1 0 0,2-2 0,0 0 0,1-1 0,0 1 0,1 0 0,-1 0 0,-1 0 0,0 0 0,0 1 0,1 0 0,-1 1 0,1-1 0,3 0 0,0 1 0,-1-1 0,-3 0 0,-2-1 0,0 1 0,2-2 0,-1 0 0,0 0 0,0-1 0,0 0 0,1 1 0,8 1 0,1 1 0,-2 0 0,-7-2 0,-2 1 0,0 0 0,1 1 0,-1 0 0,1 1 0,-1 0 0,1 0 0,0 0 0,0 0 0,2 0 0,-1 0 0,0 0 0,0 0 0,0 0 0,-3 0 0,-1 1 0,0 0 0,-2 1 0,0 0 0,1 1 0,2-1 0,2 1 0,-2 0 0,-3 2 0,-2 0 0,1 1 0,31 0 0,0 1 0,-4 0 0,1 1 0,-28-3 0,0 1 0,-1 0 0,27 5 0,-1 0 0,2 1 0,0 0 0,0 1 0,-1 0 0,-1 1 0,-1-2 0,-3-2 0,-2 0 0,-2 0 0,0-1-81,2 1 1,0 0 0,3 0 0,0 0 0,-5-1 0,-2 1 0,0 0 0,-1 0 80,-1 0 0,-1-1 0,5 1 0,0 0 0,-4-1 0,-1-1 0,1 0 0,1 0 0,-2-1 0,1-1 0,4-4 0,0 0 0,-7 2 0,-2 1 0,-3-2 0,0 0 0,-2 0 0,1 1 0,5 0 0,-1 1 0,-5-3 0,-1 0 0,1 1 0,-1 0 8,-2 0 0,-1-1 0,6 0 0,-2 0 1,-11 0-1,-1 1 0,-2 0 0,-1 0-8,-2-1 0,-1 0 0,-1 1 0,0-1 0,1 0 0,-1 0 0,47 5 178,-3-3 0,-3-2 1,-14 0-1,-4 3-178,-8 1 0,6 1 0,-14-7 0,1 0 277,-4 0 1,3 0 0,-8 0-1,-4-2-277,0-5 0,-5 5 0,-6-7 0,-4 3 202,-3-1 0,-2-6 0,-6 7 0,-3-1-202,-4-2 0,-4 5 82,-9-9 0,-9 6 0,-4-4 0,-4 1-82,-3-1 0,0 0 0,1-4 0,1 1 0,5-1 0,-4-2 0,6-5 0,-2-2 0,0-2 0,6-9 0,-3 2 0,-1-4 0,0-2 0,6 0 0,-3-5 0,1-3 0,1-6 0,-3-12 0,5 8 0,-3 1 0,3-1 0,-5-10 0,2 6 0,3-5 0,2-1 0,-5-5 0,1 2 0,1-4 0,3-6 0,2-18 0,0 47 0,0-1 0,0-2 0,0-1 0,0-1 0,0-1 0,0-8 0,0 0 0,1 3 0,0 2 0,1 0 0,1 2-46,0 3 1,0-1 0,1-5-1,-1 0 1,-3 5 0,0 1-1,0-5 1,0-2 45,0-5 0,0-1 0,0 0 0,0 1 0,0 2 0,0 1 0,0 4 0,0 1 0,0 1 0,0 0 0,0-5 0,0 0 0,0 2 0,0 0 0,0-2 0,0 0 0,0 0 0,0-1 0,0-8 0,0-1 0,0 7 0,0 1 0,0 0 0,0 1 0,0 1 0,0 0 0,0-3 0,0 1 0,0 7 0,0 1 0,0-2 0,0 0 0,0-1 0,0-2 0,0-4 0,0 0 0,-1 1 0,0 1 0,-1 5 0,-1 1 0,0 5 0,0 1 0,-1-3 0,1 1 0,5-29 0,3 3-2,1 1 0,3-12 0,-5 8 1,5 0 1,2-1 0,-7-4 0,5 8 0,-2 8 0,-1 9 0,3-2 0,-5 14 0,3 8 0,-3 4 0,5-5 0,-3 18 0,1 4 0</inkml:trace>
  <inkml:trace contextRef="#ctx0" brushRef="#br0" timeOffset="2816">6544 6801 8921,'-11'-13'0,"4"0"0,-1 7 0,1-7 0,1 10 0,6 3 0,0 11 0,0 16 0,0 7 0,0 10 0,0 8 0,0 14 0,0 5 0,0 6 0,0 8 0,0 2 0,2 0 0,4 0 0,-3-11 0,3-11 0,-4-6 0,-2-7 0,0-6-2,0-13 0,7-9 0,-1-18 0,-1-12 1,-1-9 0,0-7 0,3-4 0,-3-7 0,5-4 0,-2-4 0,-3-3 0,-2-2 1,5-6-1,-1 4 1,-1 0-1,-3 0 1,-2-6 0,0 2 0,0-3 0,0 3 0,-7-11 0,-2 4 0,1 0 0,-1 5 0,3-1 0,3 10 0,-1 3 0,-3 7 0,1 0 0,6 9 0,2 2 0,5 11 0,6 7 0,4 6 0,5 4 0,2 5 0,2 2 0,9-5 0,-3 7 0,5 0 0,3-2 0,5 7 0,1-5 0,0 6 0,2 8 0,0-6 0,6 8 0,-4-1 0,-2 5 0,-2 4 0,-7 2 0,-2 0 0,-4 0 0,2 7 0,-11 2 0,-5 0 0,-4 0 0,-10 4 0,-1-6 0,-6-3 0,-5-1 0,-14-3 0,-1 2 0,-6 1 0,-7-3 0,-9 4 0,-4-12 0,0-1 0,0-4 0,-4 0 0,4-2 0,-2-2 0,-4 2 0,6-6 0,0-8 0,4-1 0,5-4 0,-2-3 0,15-4 0,2-3 0,2-1 0,4-16 0,5 2 0,7-1 0,4-1 0,17-4 0,5-1 0,12-7 0,-1 3 0</inkml:trace>
  <inkml:trace contextRef="#ctx0" brushRef="#br0" timeOffset="3250">8269 6919 8877,'-31'-13'0,"5"2"0,4 2 0,3-4 0,-1 7 0,0 1 0,1 3 0,-1 2 0,1 0 0,-1 0 0,0 0 0,1 7 0,-1 1 0,1 6 0,-1 7 0,3 1 0,1 11 0,3 2 0,-2 2 0,0 10 0,0 8 0,4 6 0,2 4 0,2 7 0,7-4 0,0 1 0,0 5 0,3-2 0,3-4 0,9-12 0,9-6 0,0-4 0,9-9 0,2-6 0,2-12 0,9-1 0,1-12 0,1-4 0,0-6 0,5-9 0,-6-13 0,-1-7 0,-4-4 0,5-9 0,-12-2 0,-4 1-1,-7-1 1,0-5 0,-13 6-1,-1-1-3,-3 0 1,-7-5 0,-9 3 0,-10-2 0,-12-2 0,-12-7 1,-5 8-1,0-1 2,0 2 1,-4-1 0,6 14-1,2 9 1,3 6 0,2 6 0,0 5 0,-9 22 0,-2 13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6:06.186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393 116 9216,'-13'0'0,"0"0"0,8 0 0,-12 0 0,15 0 0,-7 0 0,9 0 0,0 0 0,0-9 0,2 5 0,5-9 0,-5 6 0,5-6 0,-5 7 0,-2-8 0,0 10 0,0-7 0,0 5 0,0 4 0,0-9 0,0 4 0,0 5 0,-9-5 0,-4 14 0,-2-3 0,-1 9 0,3 0 0,-2-2 0,-2 7 0,-3-5 0,1 4 0,-1 3 0,2-7 0,3 0 0,4 2 0,3 3 0,-5-5 0,4 0 0,-2 2 0,7 2 0,-3 3 0,7-3 0,4-1 0,5-5 0,2-3 0,4 1 0,11-2 0,-2-3 0,7 7 0,-3-3 0,-2 8 0,-6-5 0,-1 2 0,1 0 0,-2 0 0,-3 6 0,-4 1 0,-3 0 0,-1 6 0,-7 0 0,0 0 0,0 2 0,0-6 0,-2 6 0,-3-1 0,-1-1 0,-9 0 0,2-7 0,-5 1 0,-2 0 0,-1-1 0,-3-1 0,-2-3 0,2-2 0,2-2 0,0 2 0,-2-4 0,-2-1 0,0-6 0,6 5 0,1-5 0,-1-2 0,3-2 0,4-5 0,4-3 0,9-10 0,2 0 0,5 1 0,4-1 0,8 1 0,9-10 0,3-1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6:06.750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1 274 9256,'0'-19'0,"0"-1"0,0 7 0,0 0 0,0-2 0,0-3 0,0-1 0,9 6 0,4 0 0,4 8 0,3-1 0,-1 4 0,1 4 0,-3 4 0,-4 7 0,5 5 0,-5 4 0,4 4 0,3 6 0,-3 8 0,-2 3 0,-1 5 0,1 2 0,0 2 0,0 5 0,-2-3 0,3-1 0,1-10 0,3 3 0,-1-9-6,1-11 1,-1 5-1,1-18 1,0-5-4,-1-3 1,7-16 0,3-9 0,-1-10 1,0-7 1,5-5 0,-5-3 0,1-5 3,-1-1 0,7-5 0,-3 4 0,3-3 2,-2 3 1,2-3 0,-9 8-1,-2 1 1,-2 4 0,-5 1 0,-2 15 0,-4 2 0,-2 2 0,6 3 0,-13 8 0,7 2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6:10.301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648 193 9332,'-2'-18'0,"-5"5"0,5 2 0,-5 5 0,5-7 0,-4 2 0,-1-2 0,0 0 0,7-7 0,0 0-1,0 1 1,-2 6-3,-4 0 1,-5 8 0,-9 1 0,1 8 1,-7 1 0,-3 8-1,1 2 1,0 2 1,-5 3-1,5 0 1,-1 1 0,1 6 0,-5-6 0,7 8 0,2-3 0,3 0 0,3 2 0,3-4 0,4 2 0,2-2 0,-4 5 0,7-3 0,3-2 0,8-3 0,-1 3 0,9-2 0,2-4-1,3-1 1,2-2 0,1 0 0,3-4-2,2-2 1,7 6 0,-7-2 0,-2 3-1,-2-3 1,4 4 0,0-4-1,-2 2 0,-2-2 0,-3 5 0,1-5 0,0 4 0,-3 3 0,-4 0-1,-6-1 0,-7 1 0,-7-1 1,-6 1 0,-4-7 0,-3 0 0,0 0-1,1-2 1,-7 4 0,-3-6 0,1 0-1,0-1 1,-7 8 0,2-5 0,-2 2 0,3 0 0,-5-9 0,6 5 0,-1-3 0,-1 1 0,9-1 0,-2-6 0,4 0-1,3 0 1,8-8 0,4-5-1,5-5 1,11-1 2,4-1 0,13-8 0,4-3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6:12.11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20 306 9197,'-2'-27'0,"-2"1"0,-3 2 0,0 3 0,7 1 0,0 0 0,0 1 0,0 8 0,3 2 0,3 9 0,-1 2 0,8 3 0,0 3 0,-2 3 0,6 9 0,-4 8 0,4 3 0,3 4 0,0 2 0,-1 4 0,1 5 0,-1 6 0,8 2 0,-1 1 0,-2-5 0,-3-2 0,6 2 0,-1-9 0,-2-6 0,-3-4 0,1-5 0,2-7 0,2 1 0,7-11 0,-7-9 0,-2-13-3,-2-11 1,4-2 0,2-11-1,1-7 1,-1-4 0,0-4 0,-2-7 0,5 0 1,-1 0 1,-1-6 0,-10 0-1,1 4 1,-1 6 0,-8 3 0,-2 11 0,-2 6-1,-1 4 1,1 5-3,-7 7 3,0 8 0,0 11 0,0 11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0:56:14.400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194 216 9011,'-9'-11'0,"7"0"0,-6 7 0,1-5 0,0-2 0,1 7 0,6-7 0,0 5 0,0 3 0,0-5 0,0 16 0,0 5 0,0 5 0,0 8 0,0 2 0,0 3 0,0 4 0,6 10 0,1 8 0,-3 5 0,-1 8 0,-3 6 0,0 10 0,0 1 0,0-7 0,0 1 0,0-14 0,2-7 0,4-8 0,-4-9 0,7-8 0,0-12 0,-7-10 0,7-15 0,-1-7 0,-5-7 0,3-4 0,-4-4 0,-2-3 0,0-1 0,0-8 0,0 1 0,0 0 0,-6-2 0,-3-3 0,0-2 0,1 3 0,-1-7 0,2 0 0,-3-3 0,-1 1 0,-5 9 0,10-5 0,-1 2 0,-1 0 0,5 0 0,-3 7 0,4 2 0,2 5 0,0-3 0,2 9 0,4 2 0,5 2 0,9 2 0,0 1 0,-1 8 0,1 2 0,-1 0 0,1 7 0,2-4 0,2 3 0,2 3 0,0 3 0,-4 1 0,2 5 0,2 2 0,0 4 0,-7 9 0,1 4 0,0 3 0,-1-5 0,1 6 0,-3 3 0,-4 2 0,3 7 0,-8-1 0,1-1 0,0 1 0,-3 1 0,-6-5 0,0 0 0,0 0 0,0 1 0,0-1 0,-2 0 0,-4 0 0,1-2 0,-8-2 0,-2-2 0,-3 2 0,-8-5 0,-2 3 0,-2-1 0,-5-1 0,-2-3 0,-2-8 0,1-3 0,6-4 0,-5 2 0,4-8 0,-2-3 0,3-1 0,-3-6 0,6-3 0,3-7 0,5-5 0,-1-1 0,13-3 0,0-4 0,1-7 0,3-2 0,12 3 0,4-5 0,8 6 0</inkml:trace>
  <inkml:trace contextRef="#ctx0" brushRef="#br0" timeOffset="449">1566 294 8996,'-37'0'0,"0"-2"0,2-2 0,0-3 0,-4 1 0,11 6 0,-1 0 0,1 0 0,0 0 0,4 0 0,-2 2 0,2 5 0,-4-5 0,1 6 0,1-1 0,-2-1 0,4 10 0,-6-3 0,-1 4 0,1 3 0,3 8 0,-3 5 0,2 4 0,4 2 0,11 7 0,6 4 0,5 4 0,2 7 0,2 0 0,7-6 0,10-5 0,12-2 0,6-3 0,4-8 0,5-4 0,6-7 0,3-6 0,1-7 0,-1-7 0,-1-3 0,12-3 0,-12-3 0,-2-3 0,-2-7 0,5-11 0,-5-4 0,0-3 0,-4-4 0,-9-8 0,-7-3 0,-8 2 0,-5 3 0,-4-3 0,-13 1 0,-2 2 0,-4-3 0,-7-6 0,-13 2 0,-7 2 0,-4 5 0,-2-7 0,-3 15 0,-1 5 0,-3 4 0,2 7 0,12 4 0,-14 4 0,5 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4T14:21:41.349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93,'969'0,"-950"-1,-1-1,1-1,23-7,-20 5,40-5,53-5,-19 2,20-1,-49 4,83 1,183 10,-322-1,1 1,-1 0,0 1,21 5,-12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8:33.404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147 449 9478,'-3'-19'0,"-3"-1"0,4 1 0,-5-1 0,3 0 0,-1 1 0,-1-1 0,2 1 0,1-1 0,3 0 0,0 1 0,0-1 0,0 1 0,3 8 0,3 4 0,-4 14 0,5 6 0,-5 6 0,-2 7 0,0 5 0,0 12 0,0 8 0,0 7 0,0 21 0,0 1 0,0 7 0,0 7 0,0-42 0,0 1 0,-1 3 0,0 1 0,-1 2 0,-1-1 0,1 1 0,-2 0 0,-2 3 0,-1 0 0,2-7 0,1-1 0,0-2 0,-1 1 0,1-1 0,0 0 0,-3 37 0,7-12 0,0-16 0,0-11 0,0-2 0,2-24 0,5-7 0,-3-6 0,9-11 0,-2-2 0,4-5 0,-2-6 0,-6-4 0,6-3 0,-9 0 0,3 1 0,-5-1 0,5 1 0,-1-1 0,-1 0 0,3 1 0,-1-1 0,-3 1 0,7-1 0,0 0 0,0 1 0,0 1 0,-7 3 0,5 4 0,2 3 0,-5 1 0,5 5 0,0-2 0,0-3 0,2 3 0,7 8 0,1 5 0,5 2 0,-2 2 0,9 8 0,2 3 0,2 3 0,4-1 0,3-7 0,4 1-1,2-1 1,6 1 0,8 0 0,-3-3-4,2-4 0,6-2 0,-1-7 0,-1 3 0,1-3 1,6-2-1,-4-2 1,2 0-1,-1 0 0,6 0 0,3 0 0,-4 0 0,1 0 0,-1 0 0,2 0 0,-2 3 0,-4 3 0,9-4 0,-7 7 1,0-2-1,2-1 0,5 3 1,2-5-1,-5 3 0,-2-3 0,-4-2 0,-11-2 0,-2 0 0,-7 0 0,7 0 1,-22-2-1,0-2-3,-2-3 1,-11-8-5,2 2 7,-4 4 0,-20 0 2,-9 9 0,-2 0 0,-4 0 0,-2 0 0,4 0 1,-2 0-1,-2 0 1,4 0 0,-2 0 0,-2 0 0,4 0 0,-2 0 0,-2 0 0,4 0 0,-2 0 1,6 0 0,-6 0 0,9 0 0,-5 0 0</inkml:trace>
  <inkml:trace contextRef="#ctx0" brushRef="#br0" timeOffset="483">2988 77 9410,'-8'-20'0,"5"9"0,-12 5 0,9 12 0,1 10 0,3 8 0,2 0 0,0 10 0,0 8 0,0 8 0,0 15 0,0 11 0,0 12 0,0 10 0,0-41 0,0 1 0,0 0 0,0-1 0,0 2 0,0 0 0,1 2 0,-2 0 0,-2 2 0,0 0 0,-1-1 0,1 0 0,1-1 0,0 0-52,0 0 1,2 0 0,-1 11 0,2 0-1,-1-7 1,0-2 0,0-2 0,0-2 51,0-5 0,0-1 0,-1-2 0,2-2 0,1 19 0,2-12 32,3-10 0,1-13 0,-1-20-38,6-7 1,2-12 5,-2-7 0,5-5 0,-7-1 0</inkml:trace>
  <inkml:trace contextRef="#ctx0" brushRef="#br0" timeOffset="1214">9 38 9593,'-8'-11'0,"8"-4"0,0 8 0,8 3 0,14 8 0,4 5 0,7 2 0,0-7 0,4 5 0,6-3 0,5 1 0,11-1 0,11-6 0,4 0 0,6 0 0,16 0 0,-2 0 0,-1 0 0,3 0 0,-2 0 0,-1 0 0,-3 0 0,-3 0 0,4 7 0,-6-1 0,-4 1 0,-7 2 0,6-5 0,-6 7 0,0 0 0,3 0 0,-8-7 0,3 3 0,-2-5 0,-7-2 0,15 0 0,-12 0 0,1 0 0,3 0 0,-9 0 0,4 2 0,-6 4 0,-7 8 0,-4-4 0,-9 3 0,-4 3 0,-9 1 0,7 3 0,-16-1 0,-1 1 0,-8 0 0,1-7 0,-2 0 0,-3 2 0,-2-6 0,-2-1 0,0-8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8:36.867"/>
    </inkml:context>
    <inkml:brush xml:id="br0">
      <inkml:brushProperty name="width" value="0.11429" units="cm"/>
      <inkml:brushProperty name="height" value="0.11429" units="cm"/>
      <inkml:brushProperty name="color" value="#E71224"/>
    </inkml:brush>
    <inkml:brush xml:id="br1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177 547 11127,'-17'-13'-169,"4"0"0,-3 6 1,8-4 127,-3 3 1,4-6 19,-6 8 1,9-3 34,-3 3 1,3 4-35,-3-5 0,5 7 0,-4 7 69,3 6 1,3 11-1,0 4 1,0 2-24,0 5 0,7 0 0,0 2 1,-1 0-20,3 4 0,-5 3 0,7-5 0,0 0 28,0 1 1,-5 1-1,7 3 1,3-1-18,1-6 1,1 0 0,-3-9-1,-2 1 54,2-1-88,2-11 1,3-8 0,0-9 0</inkml:trace>
  <inkml:trace contextRef="#ctx0" brushRef="#br0" timeOffset="539">40 370 10097,'-7'-19'0,"-1"-1"1,-1 1-2,0-1 1,3 0 3,6 1 0,2-1 1,4 3 0,7 4 0,-2 4 0,2 9 1,3 0-7,1 0 1,3 0 0,-1 2 0,1 3-2,-1 1 0,1 9 1,0-4-1,-1 2 0,1 0 1,6 0-1,0 7 1,-2 0 0,-2-1 0,-3 1 0,1-1 1,0 1-1,-1 0 1,-6-1 0,0 1-1,0-1 2,-2 1 0,-2 0 0,-9-1 1,0 1-1,0-1 1,-2 1 0,-5 0 0,-4-1-1,1 1 1,-14-1-1,4 1 1,-2-3 1,0-3 0,-4 3 1,-2-4-1,0 2 3,-1-2 0,3 3 0,5-8-1,-6 3 1,6-4 0,-6 4 1,6-3 1,10 1-1,4-2 0,5-3 0,4 9-7,5 2 0,4-4 0,8 2 0,1 0-3,-1-2 0,1 4 0,2-8 0,2-3-1,2-2 1,0 5 0,-4-1 0,2-1 0,2-3 1,0 0 0,-4 3-2,4 1 1,2 9 0,5-4-7,-7 0 7,-4 7 0,-3-8 0,1 10 1</inkml:trace>
  <inkml:trace contextRef="#ctx0" brushRef="#br1" timeOffset="1015">647 880 9971,'-10'-9'0,"1"5"0,11-7 0,5 0 0,6 0 0,4 5 0,3-7 0,-1 0 0,1 2 0,-1-5 0,3 8 0,2-3 0,2-4 0,0-1 0,-6 1 0,0 4 0,-1 3 0,7-8 0,1 3 0,-4-4 0,-3 4 0,-5 2 0,-4 0 0,-2 0 0,-3 5 0,-6-8 0,-8 8 0,-5-5 0,-5 2 0,-1 5 0,-1 2 0,-2 2 0,-2 0 0,-2 0 0,-2 0 0,4 2 0,-2 2 0,2 3 0,-4 8 0,1 0 0,1 7 0,-2 4 0,8 0 0,-1-4 0,5 4 0,1 7 0,4 4 0,0 2 0,3 0 0,3 1 0,3-1 0,4 2 0,5 1 0,6-3 0,11 9 0,4-13 0,0-3 0,1-1 0,6-1 0,-5-8 0,3-7 0,-1-4 0,1 4 0,6-4 0</inkml:trace>
  <inkml:trace contextRef="#ctx0" brushRef="#br0" timeOffset="1282">1177 253 13427,'-7'26'39,"1"0"1,-10 2-1,5-1 1,1 5-254,3 5 1,5 9-1,2 4 1,0 2 45,0 3 0,0 1 0,0-12 0,0-5 26,0-2 1,6 9-1,3-11 73,2 0 1,2-5 0,7-2 0,-3-8 19,-4-3 1,13 1 0,-4 1-1</inkml:trace>
  <inkml:trace contextRef="#ctx0" brushRef="#br1" timeOffset="1768">1765 547 9813,'-20'-11'0,"0"4"0,1 5 0,-1 2 0,1 0 0,-1 0 0,-6 0 0,0 2 0,2 5 0,2 6 0,-4 4 0,0 3 0,2 0 0,2-1 0,-2 3 0,2 2 0,5 2 0,-1-2 0,3 4 0,2-2 0,7-2 0,3-2 0,3-2 0,0-1 0,3-1 0,3-5 0,5 2 0,9-8 0,1-3 0,6-2 0,-4-2 0,8-2 0,-3-5 0,-4-6 0,5-4 0,-3-5 0,-2-2 0,-3-2 0,3-2 0,0 4 0,-4-4 0,-3-3 0,3 7 0,-11-4 0,-1 2 0,1 0 0,-2-1 0,-7 8 0,0-1 0,-3 9 0,-3 5 0,-7 4 0,-2 10 0,-1 8 0,5 5 0,3 5 0,1 9 0,7-4 0,0 1 0,0 1 0,0 0 0,0 6 0,0-2 0,0-4 0,2 2 0,3-9 0,3-2 0,3-3 0,2-1 0,7-3 0,0-4 0,-1-6 0,9-5 0,3-2 0</inkml:trace>
  <inkml:trace contextRef="#ctx0" brushRef="#br1" timeOffset="2001">2157 18 9813,'-20'-11'0,"0"4"0,3 22 0,4 14 0,6 10 0,5 7 0,-4 15 0,-1 0 0,3 4 0,2 3 0,2 3 0,2-5 0,2-5 0,3-7 0,6-2 0,-5-10 0,1-7 0,0-5 0,0 1 0,-5-10 0,5-3 0,1-1 0,-5 1 0,4-8 0,-9-1 0,0-9 0</inkml:trace>
  <inkml:trace contextRef="#ctx0" brushRef="#br1" timeOffset="2365">1902 645 9813,'-20'-18'0,"1"3"0,1 2 0,5-2 0,4-3 0,12-1 0,3-1 0,-2 7 0,12 2 0,3 0 0,5 0 0,5 7 0,-5-5 0,4 3 0,2-1 0,-6 1 0,5 6 0,-3 0 0,0 0 0,6 0 0,-5 0 0,-3 0 0,-3 0 0,-1 0 0,2 0 0,4 0 0,-4 0 0,4 0 0,-4 0 0,-9 0 0,0 0 0,-2 2 0,2 5 0,-2 1 0,-7 7 0,2-1 0,-1 1 0,-3 2 0,-2 3 0,0-1 0,6 1 0,1 0 0,-3-1 0,-1 1 0,-3-1 0,0 1 0,2 0 0,4-1 0,-4 1 0,5-1 0,-5 1 0,-2 0 0,0 6 0,0 0 0,0-2 0,0-2 0,0-3 0,0 1 0,0-9 0,0-3 0</inkml:trace>
  <inkml:trace contextRef="#ctx0" brushRef="#br1" timeOffset="2515">2372 253 9813,'-17'-50'0,"4"4"0,6 5 0,5 10 0,2 14 0,0 17 0,0 8 0,2 14 0,2 2 0,3 2 0,8 18 0,-4-3 0</inkml:trace>
  <inkml:trace contextRef="#ctx0" brushRef="#br1" timeOffset="2851">2686 468 9813,'0'-19'0,"0"8"0,0 4 0,0 14 0,2 6 0,4 4 0,-1-1 0,8 1 0,0 5 0,-2 0 0,4-1 0,-6 1 0,2 2 0,4 2 0,-4 0 0,2-6 0,0 0 0,-2-1 0,4 1 0,-6-3 0,-1-2 0,1-1 0,6-4 0,-2 4 0,5-8 0,2-4 0,-1-2 0,1 0 0,-1-2 0,1-4 0,6-5 0,2-11 0,1-6 0,-1-12 0,7-1 0,-5-11 0,3-3 0,0-1 0,-9-1 0,2 3 0,-7 3 0,-6 4 0,-4 3 0,-9 11 0,0 7 0,0 13 0,-17 13 0,-5 11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8:48.382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20 255 9441,'-9'-11'0,"7"0"0,-5 5 0,5 4 0,2-16 0,0 14 0,0-9 0,0 6 0,0-6 0,0 9 0,0-7 0,0 4 0,7 3 0,-1-9 0,7 6 0,-4-6 0,2-2 0,-5 4 0,7 0 0,3 3 0,1-5 0,3 6 0,-1 3 0,3-5 0,2 2 0,2 3 0,0 0 0,-4-1 0,2-1 0,2 1 0,2 3 0,-4 2 0,2 0 0,-2 0 0,7 0 0,-9 0 0,6 0 0</inkml:trace>
  <inkml:trace contextRef="#ctx0" brushRef="#br0" timeOffset="198">157 490 9481,'2'-19'0,"2"-1"0,3 0 0,8 10 0,-2 3 0,5 5 0,1 2 0,1 0 0,-1 0 0,10 0 0,1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8:49.946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39 79 9636,'-19'-20'0,"8"9"0,2-6 0,18 15 0,4-5 0,4 5 0,3 2 0,-1 0 0,1 0 0,0 0 0,-1 0 0,1 0 0,-1 0 0,1 0 0,0 0 0,-1 0 0,1 0 0,2 0 0,4 0 0,-4 0 0,4-2 0,-5-3 0,-1-1 0,0-1 0,-1 7 0,1 0 0,-7 2 0,0 5 0,-2-3 0,2 9 0,-4-8 0,-12 3 0,-3-8 0,2 0 0,-10 0 0,-1 0 0,4 0 0,-2 0 0,-2 0 0,-2 0 0,-3 3 0,0 1 0,1 2 0,-1-1 0,1-1 0,-1 1 0,0 1 0,1-2 0,-7-1 0,0-1 0,2 2 0,2 3 0,2-1 0,1-6 0,-1 0 0,0 0 0,1-6 0,-1-1 0,1 1 0,8 6 0,2 0 0,9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8:54.663"/>
    </inkml:context>
    <inkml:brush xml:id="br0">
      <inkml:brushProperty name="width" value="0.11429" units="cm"/>
      <inkml:brushProperty name="height" value="0.11429" units="cm"/>
      <inkml:brushProperty name="color" value="#E71224"/>
    </inkml:brush>
    <inkml:brush xml:id="br1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288 388 10995,'-3'-11'-113,"-1"2"0,-2 1-90,1-6 190,3 6 1,0-1 11,-5 9 0,3 0 0,-7 2 1,0 3 28,0 1 1,5 7 0,-7-4-1,0 2-11,2 4 0,-7 2 1,5 3-1,-2 0-8,2-1 0,-2 1 0,6-1 1,0 1-16,1 0 0,1-1 0,7 1 6,0-1 1,0 1-1,0 0 1,2-3 2,5-4 1,4 5 0,8-8-15,1 1 1,-3 7 0,-2-7 0,-1 2-10,1 0 0,2 0 0,1 6-18,-5 1 0,4 0 0,-6-1 0,2 1-11,0-1 1,-6-1 0,4-1 3,-3 3 1,-1 4 0,-7 13 16,0-4 0,-2-5 0,-5-9 0,-6 1 9,-4 0 1,-3-1-1,-2-1 1,-2-3 8,-2-2 0,-2-2 1,4 2-1,-2-7 2,2-3 0,2-3 0,2 0 2,1 0 1,6-3 0,2-3 4,2-7 0,11-13 1,9-5-1</inkml:trace>
  <inkml:trace contextRef="#ctx0" brushRef="#br1" timeOffset="544">542 701 9911,'0'-19'0,"0"6"0,0 0 0,0 8 0,0-1 0,0 12 0,0 7 0,0 5 0,0 4 0,0 4 0,0 6 0,3 3 0,1 0 0,5-2 0,1 2 0,-3 2 0,6 2 0,0-2 0,-2-4 0,6 1 0,-3-8 0,3-2 0,3-2 0,1-9 0,3-2 0,2-2 0,-2-5 0,-2-10 0,-2-10 0,2-7 0,4-10 0,-5-4 0,6-5 0,-8-1 0,-6-3 0,5 0 0,-7 7 0,-1 0 0,-3 0 0,2 0 0,-3-1 0,-1 3 0,-3 5 0,-2 3 0,0 8 0,0-5 0,0 4 0,0-4 0,-2 15 0,-3 11 0,-1 11 0,-1 8 0,7 7 0,0 7 0,0 4 0,0 9 0,0 2 0,2 2 0,5 4 0,-5 1 0,7-3 0,-1-6 0,6-5 0,-4 5 0,3-1 0,3-3 0,1-7 0,-4 0 0,0-9 0,2-5 0,3-5 0,2-1 0,-1-9 0,1 1 0,-1-7 0</inkml:trace>
  <inkml:trace contextRef="#ctx0" brushRef="#br1" timeOffset="1246">1346 251 9830,'-2'-18'0,"-3"3"0,-1 2 0,1-2 0,3 6 0,2 9 0,0 13 0,2 4 0,5 3 0,-3 6 0,7 3 0,0 1 0,0 5 0,-4 2 0,3 4 0,1 1 0,0-3 0,-4 9 0,4-13 0,0-1 0,-1 3 0,-5-2 0,4 0 0,-3-4 0,1-3 0,-1-2 0,-6-6 0,0-1 0,0-10 0,0-9 0,7-11 0,-1-15 0,1-5 0,1 1 0,-3-7 0,6 6 0,0-1 0,-1-1 0,1 9 0,5-2 0,-3 4 0,2 3 0,-4 6 0,2 2 0,2 2 0,2 5 0,1 10 0,-3 7 0,-2 5 0,-8 10 0,3 2 0,-1 3 0,-1 0 0,3-1 0,-5 8 0,3-3 0,-3-5 0,-2 5 0,-2-6 0,0-1 0,0-4 0,-8 3 0,-3-3 0,0-2 0,-4-9 0,6-4 0,-2-2 0,-4-5 0,-3-2 0,-1-2 0,-1-2 0,1-4 0,-1-5 0,-2-9 0,1 0 0,1 1 0,-4-1 0,11-2 0,-4-4 0,-1 5 0,5-6 0,4 6 0,9 1 0</inkml:trace>
  <inkml:trace contextRef="#ctx0" brushRef="#br0" timeOffset="1614">1993 623 10730,'0'-20'-386,"0"7"346,0 0 0,6 11 0,1 2 26,-3 11 0,5 6 0,0 3 0,-1 2 5,1 4 1,0-2 0,-5 9-1,5 1 3,2 3 0,-7 3 0,5-1 0,-3 0-5,1 0 0,-1 0 0,-4 1 1,3-1-3,1 0 1,1 0 0,-7 0 0,0 1-17,0-1 1,-2-2 0,-5-2 0,-4-3 24,0 3 0,-6-4 0,4-1 0,-2-2 3,2-4 0,-5-2 0,5-2 1,-4-1 0,-3 1 0,3-20 0,4-11 0,6-13 0,5-6 0,2-3 0,-9-15 0,-2-2 0</inkml:trace>
  <inkml:trace contextRef="#ctx0" brushRef="#br0" timeOffset="1763">1953 192 10121,'-17'-26'-85,"4"0"60,6 2 0,7 13 14,7 11 0,-5 2 0,7 11 0,-3 2 9,1 3 1,8 10 0,-4 2 0</inkml:trace>
  <inkml:trace contextRef="#ctx0" brushRef="#br1" timeOffset="2198">2110 701 9919,'9'-10'-24,"4"3"1,4 5 20,3 2 0,0 0 0,-1 0 0,1 0 3,-1 0 0,8 0 0,1 0 0,0 0 0,1 0 0,3 0 0,-6 0 0,0 0 0,3 0 0,-7-7 0,4-1 0,-5-3 0,-1-5 0,-3-1 0,-1-3 0,-5 1 0,-3-1 0,-1 1 0,-7-1 0,0 0 0,-9 1 0,-4-1 0,-4 3 0,-3 4 0,-6 2 0,0 7 0,0-3 0,-3 3 0,8 4 0,-6 4 0,6 5 0,1 2 0,0 2 0,1 6 0,1 1 0,5-1 0,5 8 0,8 1 0,0 0 0,0 1 0,0 3 0,4-4 0,7 1 0,8-1 0,8 5 0,-1-5 0,6 0 0,5 1 0,-4-3 0,0-7 0,-1 1-1,-1 0 1,4-3-1,-9-4 1,-2-6-11,-2-5 11,-3-2 0,10 0 0,1 0 0</inkml:trace>
  <inkml:trace contextRef="#ctx0" brushRef="#br1" timeOffset="2649">2914 309 9829,'-18'-8'0,"5"8"0,7 11 0,-3 8 0,3 7 0,-1 7 0,-2 4 0,7 4 0,-4 3 0,3 2-1,3-3 0,7 5 0,2-2 0,2-5-4,4-6 1,-4 0 0,2-9 0,2-4-1,2-7 0,5-6 1,2-9-1,2 0 0,-2 0 0,5-15 0,-3-7 0,0-9 0,2-10 1,-6 2 0,6-7 0,-2 5 1,0 1 0,-6 3 1,-7 3-1,0 3 1,-2 3 0,4 2 0,-8 6 1,-3 0 1,-4 10 0,-6 3 0,-7 5 0,2 11 0,-2 4 0,-3 4 0,-1 3 0,-3-1 0,3 1 0,2-1 0,2 1 0,2 0 0,-2-1 0,4 1 0,0-1 0,7 3 0,-4 2 0,3 2 0,3-2 0,0 7 0,3-1 0,3 3-3,7 0 1,5-9 0,3 4 0,3-4-2,2-5 0,9 10 0,-4-14 0,-1-2-2,-4-2 0,-4 2 1,0-7 0,4-1 1,-4-5 0,4-7 0,-6-6 4,-7-4 0,4-11 0,-6-3 0</inkml:trace>
  <inkml:trace contextRef="#ctx0" brushRef="#br1" timeOffset="2897">3737 74 9505,'0'-19'0,"0"-1"0,0 0 0,9 10 0,2 5 0,-1 10 0,6 12 0,-8 11 0,1 3 0,0 4 0,4 2 0,-4 2 0,-1 0 0,1 0 0,-2 7 0,-7 2 0,0 2 0,0 4 0,0 3 0,0 2 0,0-3 0,0-3 0,0 1 0,0-8 0,0-5 0,0-6 0,0 0 0,0-9 0,8 0 0,3-6 0</inkml:trace>
  <inkml:trace contextRef="#ctx0" brushRef="#br1" timeOffset="3063">3619 486 9722,'7'-39'0,"2"2"0,1 4 0,6 5 0,10 8 0,4 3 0,1 4 0,6-3 0,-7 8 0,1-1 0,-5 0 0,4 3 0,1 6 0,-1 0 0,-3 0 0,-6 2 0,-1 4 0,0 7 0,8 5 0,2 1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8:59.108"/>
    </inkml:context>
    <inkml:brush xml:id="br0">
      <inkml:brushProperty name="width" value="0.11429" units="cm"/>
      <inkml:brushProperty name="height" value="0.11429" units="cm"/>
      <inkml:brushProperty name="color" value="#E71224"/>
    </inkml:brush>
  </inkml:definitions>
  <inkml:trace contextRef="#ctx0" brushRef="#br0">175 236 15165,'0'-13'-1870,"0"0"1661,0 9 1,0-3 0,0 14 105,0 6 1,0 4 0,2 3 26,5-1 1,-5 1 0,7 0-1,-3 1 21,1 5 1,6 3 0,-7 6 0,1-1 25,2 8 1,-7-1 0,6 11 0,-1 3-1,-1 2 0,1 1 0,-5 1 0,3-2-118,1-5 1,3 0 0,-5-8 0,3-5 79,-3-2 1,7 2 0,2-13 16,4-2 0,5-11 1,2-6-1,2-5 9,-2-2 1,7-17 0,-1-5 0</inkml:trace>
  <inkml:trace contextRef="#ctx0" brushRef="#br0" timeOffset="684">18 236 15899,'0'-19'-1898,"-2"-1"1275,-4 0 1,3 1 242,-3-1 1,6 9 228,6 5 1,-1 6-1,8 4 78,2 3 1,2 6 0,3-7-1,0-1 24,-1-3 0,7-2 1,3 0-1,1 0 13,5 0 1,4 0-1,7 0 1,4 0-139,0 0 1,13-7 0,-4-2-1,2 1 112,0-1 0,2-4 1,0 6-1,-4 3 47,-2 2 1,8 2-1,-8 0 1,-1 0 13,1 0 1,8-7 0,-8 1 0,2 2 0,4 1 0,6 3 0,-1-2 0,-3-2 0,-4-3 0,11-6 0,-9 7 0,5-1 0,-3-2 0,-4 7 0,-2-6 0,0 1 0,-1 0 0,-1 1 0,-2 6 0,-5 0 0,-2 0 0,-3 0 0,-3 0 0,-1 2 0,-2 5 0,11 1 0,-10 8 0,1-5 0,0-3 0,5-1 0,0-5 0,-3 2 0,-1 3 0,3-1 0,1-6 0,-2 0 0,-3 0 0,-4-2 0,-2-2 0,-2-3 0,1 3 0,3 2 0,0 0 0,-4-5 0,-5 5 0,-8-5 0,-7 5 0,-2 4 0,-2 5 0,-3-3 0,-8 7 0,-2 0 0,-3 0 0,-2 0 0,5 4 0,-5-4 0,-2-2 0,-2 6 0,-6-13 0,-1 7 0</inkml:trace>
  <inkml:trace contextRef="#ctx0" brushRef="#br0" timeOffset="1087">3115 119 10265,'-20'-24'-25,"1"4"0,-1 16 0,3 4 35,4 11 0,-3 8 0,8 5 0,-1 4-13,0 3 1,0 2-1,5 6 1,-2 0-2,1 0 1,3 0 0,2 3 0,2 1-2,5 3 1,-3 2 0,9-2 0,0 4-17,-2 0 1,7 6 0,-5-5-1,2 1-11,-2 0 0,2-2 1,-6 5-1,0-5 6,-1-2 0,-1-3 1,-7-6-1,0-2 11,0-4 1,6-5 0,3-8-24,2 0 33,2-1 0,7-8 0,-1-2 0</inkml:trace>
  <inkml:trace contextRef="#ctx0" brushRef="#br0" timeOffset="2151">175 1138 10820,'7'-22'0,"1"0"-72,3 3 0,-4-5 0,6 11 62,2-5 1,-4 7-1,2 5 0,2 3 1,0 6-1,1 3-20,-3 7 1,-7 5 0,5 1 14,-2 1 0,-3-7 1,-6 0-1,0 2 5,0 3 1,7 1 0,-1 1 3,-1-1 0,-3 1 0,-2 2 0,-2 2-9,-5 2 0,5 0 0,-4-4 0,3 2 10,3 2 0,0 0 0,0-6 0,0-1-13,0 1 1,0-7 3,0 0 1,9-9 20,4 3 1,5-5 0,-1-4 17,-4-5 0,5-4-12,-5-8 0,-5 6 1,1 2 6,0 2 0,2 0-14,8 3 0,7 4 1,0-5-1,1 5-1,1 2 0,2 0 0,12 0 0,1 0 0,3 0 0,8 0 0,-1 0 1,3 0-2,3 0 1,2 2 0,2 3-1,3 3-2,-3 3 0,4-4 0,1 4 1,1-3-7,6-3 0,-6-3 0,5-2 1,0-2 0,-4-5 1,15 3 0,-18-9-1,3 0 2,0 2 0,-1-7 0,-5 7 0,-3-2-1,2 0 1,-2 9-1,-5-3 1,-3 5 1,-6 2 0,10 0 0,-18 0 0,3 2-2,-1 5 0,-10-3 0,-5 9 0,-5 0-8,-1-2 1,-7 7 0,0-5-20,2 4 20,-6-6 0,9 7 1,-8-8-1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9:04.959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627 1137 9602,'-13'-9'0,"0"-4"0,7 4 0,-5 1 0,2-1 0,0-2 0,3-8 0,4-1 0,-5 0 0,5 1 0,0-1 0,-3-2 0,-1-2 0,2-2 0,-7-9 0,0 3 0,-2-5 0,0-2 0,0-9 0,-7-5 0,0-1 0,1 2 0,1-9 0,1 4 0,0 0 0,-5 1 0,-2-3 0,2 13 0,-2 3 0,-2 1 0,-7 12 0,5 2 0,0 4 0,-1 4 0,-3 5 0,6 15 0,-9-9 0,4-2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9:26.202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118 116 9116,'-6'-20'0,"-3"1"0,-2-1 0,4 3 0,-3 1 0,1 3 0,2 9 0,7-3 0,0 14 0,0 6 0,-2 4 0,-2 3 0,-3 0 0,-1-1 0,3 1 0,-1-1 0,-1 1 0,5 2 0,-2 2 0,-3 2 0,1 2 0,6-2 0,0 7 0,0 4 0,0 2 0,0 3 0,0 3 0,0 8 0,0-3 0,0 2 0,0 0 0,0-2 0,0-2 0,0-9 0,0-2 0,0-4 0,0-5 0,6-21 0,1-14 0,8-12 0,-4-20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9:26.502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88 18 9116,'-20'0'0,"1"-3"0,-1-3 0,7 4 0,0-5 0,11 12 0,2 1 0,9 1 0,1 1 0,10-5 0,-3 3 0,7-4 0,0-2 0,0 0 0,0 0 0,2 2 0,-2 5 0,5-5 0,-3 7 0,-2-3 0,-3 1 0,-1 8 0,2-2 0,0 7 0,-3 6 0,10 4 0,-14 10 0,0-1 0,2 0 0,-6 0 0,0 3 0,-2 1 0,-5 3 0,-2-3 0,-2-10 0,0-7 0,0-4 0,-8-11 0,-3-2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09:57.390"/>
    </inkml:context>
    <inkml:brush xml:id="br0">
      <inkml:brushProperty name="width" value="0.08571" units="cm"/>
      <inkml:brushProperty name="height" value="0.08571" units="cm"/>
      <inkml:brushProperty name="color" value="#E71224"/>
    </inkml:brush>
    <inkml:brush xml:id="br1">
      <inkml:brushProperty name="width" value="0.11429" units="cm"/>
      <inkml:brushProperty name="height" value="0.11429" units="cm"/>
      <inkml:brushProperty name="color" value="#E71224"/>
    </inkml:brush>
  </inkml:definitions>
  <inkml:trace contextRef="#ctx0" brushRef="#br0">21 628 9833,'-7'-20'0,"0"1"0,3-1 0,2 0 0,2 1 0,2 8 0,5 4 0,-3 5 0,9 2 0,2 0 0,-4 0 0,2 0 0,2 0 0,3 0 0,2 0 0,-1 0 0,1 0 0,-1 0 0,1 0 0,2 0 0,4 0 0,4 0 0,9 0 0</inkml:trace>
  <inkml:trace contextRef="#ctx0" brushRef="#br1" timeOffset="2085">60 79 12224,'6'-13'-55,"1"0"0,-1 6 0,-4-3-194,5 1 256,-5 2 1,7 5 112,-9-4-283,0 3 47,0-5 72,0 8 0,-7 2 73,1 4 0,-7-1 4,6 8 0,-6 0-7,7 6 0,-7 1 1,6 0-47,3-1 1,2 1-1,2 2 1,0 2-27,0 2 1,0 9-1,0-3 1,0 5 34,0 2 0,0 1 1,0-1-1,2 0-37,4 0 1,-4 0-1,7 1-30,0-1 1,2-2-101,8-4 0,1-7 72,0-13 1,-10-7 0,-1-10-19,0-3 0,-7-1 46,5 1 0,-7 5 38,-7-5 1,3 7 0,-9 5 8,-3 1 1,5 7-1,-2-6 6,-2-3 22,6-2 1,-6-4-1,9-4 1,-1-5-1,7-9 1,0 1-3,0-1 3,0 9 1,0 5 0,0 12 1,0 5 0,0 9 0,0-1 0,0 1 0,0-1 0,0 1 0,0 0 0,0-1 0,0 1 0,0-1 0,0 8 0,2-1 0,3-2 0,1-3 0,1 8 0,-5 3 0,2 3 0,3-2 0,6 8 0,-4-4 0,-1 2 0,1 5 0,4-3 0,-4-8 0,-1-7 0,1-4 0,0-5 0,-5-1 0,3-3 0,1-11 0,-3-2 0,1-13 0,-1-11 0,3 0 0,-1-9 0,-3-2 0,-1-2 0,-3-2 0,0 2 0,0 2 0,0 3 0,0 1 0,0-1 0,0 3 0,0 1 0,0 6 0,0-6 0,0-1 0,-3 1 0,-1-4 0,-5 8 0,-2 8 0,7-1 0,-5 4 0,3-5 0,-1-1 0,-1-1 0,3 1 0,-1-1 0,-1 0 0,7 1 0,0-1 0,0 1 0,-2 1 0,-2 3 0,-3 2 0,1 0 0,6-7 0,-7 1 0,0-1 0,3 0 0,-5 1 0,3-1 0,-7 1 0,6-1 0,3 0 0,2 1 0,2-1 0,0 1 0,0-1 0,0 0 0,0 1 0,0-1 0,0 1 0,2 1 0,2 3 0,3 2 0,1 0 0,-1-7 0,-5 7 0,7 2 0,0 3 0,-5-5 0,9 6 0,2 3 0,3-5 0,1 2 0,1 3 0,0 2 0,-1 2 0,1 0 0,-1 0 0,1 0 0,-1 9 0,1 4 0,0 6 0,-1 7 0,-1 3 0,-3 8 0,-4 0 0,-2 4 0,4 3 0,-5-5 0,3 0 0,4 0 0,-4 0 0,0 1 0,0-1 0,0 0 0,-4 5 0,3-3 0,1-4 0,0 0 0,-4-9 0,4 1 0,0-3 0,-1 0 0,-5 0 0,3-6 0,-1-1 0,0 1 0,1-3 0,-3-2 0,3-4 0,3-2 0,-4 0 0,6-3 0,-9-4 0,5 7 0</inkml:trace>
  <inkml:trace contextRef="#ctx0" brushRef="#br0" timeOffset="2451">79 687 9605,'-17'-27'0,"4"1"0,6 2 0,5 11 0,11 7 0,4 10 0,4 3 0,3-3 0,0 5 0,-1-3 0,3-1 0,4-3 0,-4 4 0,6 1 0,-2-3 0,0-2 0,0-2 0,-6 0 0,0 0 0,-1 0 0,10 9 0,-8-7 0,8 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4T14:22:26.82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1,'666'0,"-640"0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10:01.138"/>
    </inkml:context>
    <inkml:brush xml:id="br0">
      <inkml:brushProperty name="width" value="0.11429" units="cm"/>
      <inkml:brushProperty name="height" value="0.11429" units="cm"/>
      <inkml:brushProperty name="color" value="#E71224"/>
    </inkml:brush>
    <inkml:brush xml:id="br1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59 188 14723,'0'-20'0,"0"1"-333,0-1 0,-6 7-216,-1 0 0,-8 2 247,2-2 1,4 13 310,3 13 1,4 4-1,2 3-59,0 0 1,0-1-1,0 3 1,0 2 7,0 2 0,0 9 0,0 0 0,2 8-6,4 10 1,-3-3 0,5 4 0,-1 3-90,-1-1 1,7 14-1,-6-11 1,-3 2 26,-2 0 1,1-5 0,1-3 0,3-8 70,-3-3 1,-2-12-1,0-6 11,5-9 1,4-8-1,6-14-53,-4-6 0,5-11 0,-8-4 0,4 0 40,-1 0 0,-7-5 0,5 5 0,0-1 4,0 1 1,-7-5-1,5 7 1,-3 0 3,1-2 0,2 6 0,-5-4 16,3 4 1,1 5 0,-3 1 9,1 3 1,9 9 0,-4 0 2,0 8 0,4 0 0,-6 9 0,2 3 1,4 1 0,-4 3 1,2 1-1,2 3 1,3 2 1,-1 1 0,-1-6 0,-3 3 1,2 2 0,0 7 0,0-5 0,-4 1 0,-2-1 0,0 0 0,-5-4 0,3 2 0,-3-2 0,-2 5 0,-2-3 0,0-2 0,0-2 0,-9-5 0,-2-2 0,-2-2 0,0 3 0,0-8 0,-6-1 0,-1-5 0,0-2 0,-1 0 0,-3-2 0,-2-5 0,-1-4 0,8-8 0,-1-1 0,1 1 0,1-8 0,3 1 0,2 2 0,-2 3 0,6 1 0,0 0 0,3 1 0,-1-1 0,1 9 0,6-6 0,0 6 0</inkml:trace>
  <inkml:trace contextRef="#ctx0" brushRef="#br1" timeOffset="732">1157 305 9760,'-11'-8'0,"-6"6"0,4-5 0,-5 5 0,-1 2 0,-1 0 0,7 0 0,0 2 0,-2 5 0,-3-5 0,1 6 0,2-1 0,1 0 0,1 6 0,-6-5 0,-1 3 0,1 4 0,1 3 0,3-1 0,2-1 0,-2-3 0,-1 0 0,1 4 0,4-2 0,3-2 0,-6 0 0,8 7 0,2-3 0,8-1 0,2-3 0,10-7 0,-3 5 0,4 0 0,3 0 0,-7-4 0,0 6 0,2 2 0,3 2 0,1 3 0,1 2 0,-1 4 0,-1-4 0,-3 4 0,-4-5 0,-2-1 0,-3 0 0,-4-1 0,3 1 0,1-1 0,1 1 0,-7 0 0,0-1 0,0 1 0,-2 4 0,-3-2 0,-3-5 0,-3 0 0,-2 1 0,-7 1 0,0-1 0,1-5 0,-7 2 0,0-6 0,-1 0 0,-1-1 0,0-1 0,-7-7 0,4 0 0,3 0 0,-5 0 0,7-2 0,2-3 0,3-1 0,3-10 0,5 3 0,7-4 0,6 4 0,6 0 0,7-2 0,5-3 0,1-1 0</inkml:trace>
  <inkml:trace contextRef="#ctx0" brushRef="#br1" timeOffset="1304">1510 541 9954,'0'-20'0,"0"0"0,-9 3 0,-4 4 0,2 4 0,-2 11 0,-2 5 0,4 2 0,-2 6 0,-2-4 0,-3-2 0,5 4 0,0-5 0,-2 3 0,-3 2 0,-1 7 0,1-7 0,3 0 0,4 2 0,3 3 0,-6 1 0,8 1 0,-1-1 0,-1 1 0,6 6 0,-5 2 0,5 1 0,2-1 0,0-2 0,2-4 0,5 2 0,6 2 0,4-2 0,5-9 0,2-4 0,2-2 0,9 4 0,-5-7 0,3-1 0,0-3 0,-3-4 0,5-5 0,-5-6 0,-1-4 0,3-3 0,-6 1 0,-4-1 0,-7 0 0,1-6 0,-10 0 0,-1 2 0,-3 2 0,-2-4 0,-2 0 0,-5 2 0,-6 2 0,-11 3 0,-4-1 0,-1 1 0,1-1 0,-5 3 0,7 1 0,2 5 0,3 3 0,1-5 0,0 6 0,1 1 0,-1 6 0</inkml:trace>
  <inkml:trace contextRef="#ctx0" brushRef="#br1" timeOffset="1768">1784 188 9954,'-13'-7'0,"0"1"0,6-3 0,-6 3 0,7 3 0,-7-3 0,8 6 0,-1 6 0,4 7 0,2-2 0,0 2 0,0 3 0,0 1 0,0 3 0,0-1 0,0 1 0,0-1 0,0 3 0,0 2 0,0 4 0,0 3 0,6 2 0,1 6 0,-3-2 0,-2-4 0,-2 4 0,0-5 0,0 5 0,0 2 0,3-2 0,1-2 0,2-4 0,-1-3 0,-1 5 0,0-7 0,3-2-3,-3-2 1,7-3 2,2 1 0,13-1 0,5 1 0</inkml:trace>
  <inkml:trace contextRef="#ctx0" brushRef="#br1" timeOffset="2432">2039 560 9946,'-9'-19'0,"7"8"0,-7 11 0,9 13 0,0 4 0,0 3 0,0-1 0,0 1 0,0 0 0,0-1 0,0 1 0,0-1 0,0 1 0,3 0 0,1-1 0,2 1 0,1-7 0,-5 0 0,5 2 0,4 3-2,8 1 1,1-6 0,-1-2-5,1-2 1,0-3 0,-1-6 0,1 0-3,-1 0 1,3 0-1,0-2 1,-3-4 1,5-5 0,-10-7 0,3 3-1,3 2 1,-3-7 0,-2-6 0,-2 2 0,2 3 1,-6-6 0,0-1-1,-3 0 3,1 0 0,0-7 0,-7 2 0,0-2 2,0 3 1,0-3-1,0 9 1,0 2 0,0 2 0,0-4 0,0 0 0,0 6 0,0 7 0,0 17 0,-3 3 0,-1 8 0,-3 5 0,1 6 0,6 2 0,0 3 0,0 3 0,0 3 0,0 0 0,0-2 0,0-2 0,0-7 0,0 5 0,2-1 0,5 1 0,-5-7 0,7 4 0,-3-2 0,1 0 0,6 0 0,-5-6 0,1-1 0,0 1 0,6 0 0,-2-1 0,5-8 0,1-4 0,1-5 0,-3-4 0,-4-5 0,5-4 0,-7-8 0</inkml:trace>
  <inkml:trace contextRef="#ctx0" brushRef="#br0" timeOffset="2833">2784 90 11411,'0'-20'-542,"-2"3"376,-5 4 1,5 6 121,-5 14 1,5 4 0,4 8 0,3 1 16,1-1 1,1 8 0,-5 1 0,2 2 8,3 5 0,-1-4 0,-4 1 0,3 3 3,1 2 0,1 0 0,-5 0 1,2 0 0,3 5 0,2 1 0,-5-4 0,3-2-35,-3-4 0,5 4 0,-1-6 0,1-1 24,0-4 1,4-4-1,-4-2 11,1-1 0,-3-1 5,6-5 0,-6 2 9,6-9 0,-9 1 0,5-7 0</inkml:trace>
  <inkml:trace contextRef="#ctx0" brushRef="#br1" timeOffset="3148">2666 560 9574,'0'-19'0,"-2"-1"0,-5 0 0,5 1 0,-6 8 0,16 2 0,5 9 0,5 0 0,1-8 0,1-3 0,0 0 0,-1 2 0,1 9 0,-1 0 0,1 0 0,-1-6 0,1-1 0,0 3 0,-1 1 0,1 6 0,-1 1 0,1 3 0,0-3 0,-1 7 0,1 2 0,-1 4 0,1 3 0</inkml:trace>
  <inkml:trace contextRef="#ctx0" brushRef="#br1" timeOffset="3399">3215 345 9684,'-11'8'0,"-4"10"0,8 10 0,3 0 0,2 1 0,2 6 0,0-5 0,0 3 0,0-1 0,6-5 0,1 3 0,-1-2 0,3-4 0,-5-2 0,7-2 0,0-3 0,0-4 0,-4 2 0,3-6 0,1 0 0,0-1 0,-6 8 0,3-5 0</inkml:trace>
  <inkml:trace contextRef="#ctx0" brushRef="#br0" timeOffset="3632">3097 31 12858,'0'-20'-271,"-8"10"0,5 10 0,-5 10 0</inkml:trace>
  <inkml:trace contextRef="#ctx0" brushRef="#br0" timeOffset="4281">3391 423 10944,'0'-20'-55,"0"1"1,0-1 0,0 1-1,0-1 28,0 9 41,0 2 0,2 23 0,3 1-33,1 0 1,3 0-1,-5 5 1,5-1 1,2 1 1,-4 0 0,6 1-1,0 3 4,-2 3 1,4-1 0,-7-5 0,3 3-12,5 3 1,-5-1 0,-1-7-1,1-1 9,0-5 0,0 4 0,4-6 1,-4 2 0,-2 0 0,6-8 1,-2 3 12,5 1 1,1-7 0,1 2 7,-1-8 0,1 0 1,-3-9-1,-1-3 22,-3-1 0,0-3 0,4-1 0,-2-3-5,-1-2 1,-8-3 0,5 3-1,0-7-4,0-4 0,-5-2 1,5-2-1,0-3-2,0-1 1,-7-3-1,5 4 1,-2 1 0,-1 6 0,1 0 0,-5 10 1,2 3 41,3 3-64,-1 10 0,-14-7 1,-3 7-1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10:07.102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0 216 9965,'13'0'-33,"0"0"0,-6 0 29,6 0 0,0-6 0,6-3 2,1-2 1,0 4 0,-1-6 0,3 0-1,4 2 1,-2-6 0,7 4 0,-1-2-1,1 2 1,-5-5-1,6 7 1,1-2-1,-3 0 1,5 9 0,-9-5 0,-2 3 1,-2-1 0,6 0 0,3 7 0</inkml:trace>
  <inkml:trace contextRef="#ctx0" brushRef="#br0" timeOffset="336">0 628 9701,'2'-37'0,"3"4"0,3 9 0,3 9 0,-4 0 0,4 10 0,-1 7 0,1 9 0,-4 7 0,6-1 0,2-2 0,3-2 0,1-8 0,3 1 0,4-4 0,7-2 0,2-2 0,-3-4 0,14-14 0,-5-10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2T11:10:08.604"/>
    </inkml:context>
    <inkml:brush xml:id="br0">
      <inkml:brushProperty name="width" value="0.08571" units="cm"/>
      <inkml:brushProperty name="height" value="0.08571" units="cm"/>
      <inkml:brushProperty name="color" value="#E71224"/>
    </inkml:brush>
    <inkml:brush xml:id="br1">
      <inkml:brushProperty name="width" value="0.11429" units="cm"/>
      <inkml:brushProperty name="height" value="0.11429" units="cm"/>
      <inkml:brushProperty name="color" value="#E71224"/>
    </inkml:brush>
  </inkml:definitions>
  <inkml:trace contextRef="#ctx0" brushRef="#br0">40 950 9839,'-11'-9'0,"0"7"0,5-5 0,4 5 0,-7 2 0,9 0 0,0 2 0,0 5 0,0-5 0,0 7 0,2-9 0,5 0 0,3 0 0,10 0 0,0 0 0,1 0 0,3 0 0,2-3 0,-2-3 0,-2 4 0,0-7 0,2 3 0,2-1 0,2 0 0,-4 5 0,2-2 0,-2-3 0,5-1 0,-3 3 0,-2-3 0,-2-3 0,-3 6 0,-1-3 0,-3 1 0,-2 1 0,-2-3 0,2 2 0,4 5 0,-17-4 0,0 12 0,-11 7 0,-6 2 0,-3 1 0,1-3 0,-1-2 0,1 2 0,1-5 0,5 1 0,-4-7 0,4 5 0,-5-5 0,-1 5 0,-1-1 0,0-2 0,1-1 0,-1-3 0,1 2-1,-1 4 1,0-3-1,1 3 1,-1-2-1,1 3 0,-1-5 0,0 7 1,1 0 0,-1 1 0,1 10 0</inkml:trace>
  <inkml:trace contextRef="#ctx0" brushRef="#br0" timeOffset="1017">1196 322 9758,'-19'0'0,"-1"-6"0,1-1 0,-1 3 0,7 2 0,0 2 0,-2 0 0,6 0 0,-9 0 0,16 0 0,-6 2 0,8 5 0,-3-3 0,-3 9 0,-3 0 0,-6 7 0,2-1 0,6-1 0,-4-3 0,3-2 0,3 2 0,-3 9 0,1 5 0,1-1 0,-3 0 0,7 7 0,-5 0 0,5 6 0,2 5 0,0 0 0,0-7 0,2-2 0,5-4 0,-3 1 0,9-7 0,2-4 0,3-3 0,1-7 0,1-6 0,0-5 0,1-9 0,3-1 0,2-3 0,-2-5 0,5-1 0,-1-3 0,0 1 0,1-1 0,-3 7 0,-7 0 0,1-2 0,0-3 0,-3-1 0,-2-1 0,-4 1 0,-2-1 0,-3 0 0,-6-1 0,0-3 0,0-2 0,0-9 0,-2 2 0,-4-2 0,-7 3 0,-5-5 0,-4 4 0,-2-2 0,-2 2 0,-6-1 0,3 7 0,1 3 0,0 3 0,-5 3 0,7 3 0,2 4 0,2 2 0,3 3 0,-1 8 0,0 5 0,9 3 0,3 10 0</inkml:trace>
  <inkml:trace contextRef="#ctx0" brushRef="#br0" timeOffset="1848">1530 68 9593,'0'-20'0,"0"0"0,0 1 0,0 10 0,0 9 0,0 11 0,0 6 0,0 3 0,0 0 0,0 1 0,0 3 0,0 3 0,0-3 0,0-3 0,0 1 0,0 2 0,0 2 0,2 7 0,2-5 0,3 3 0,-3 3 0,0 3 0,1 5 0,1-1 0,-1-2 0,-1 5 0,0-14 0,3 3 0,-3 0 0,5-9 0,0 0 0,1-9 0,-3-6 0,4-12 0,0-3 0,0-7 0,-5-7 0,5-4 0,-2-4 0,-5-2 0,5 6 0,0-5 0,-1 3 0,1 0 0,0 0 0,-5 6 0,3 1 0,-3-1 0,5 0 0,-1 1 0,3-1 0,-4 9 0,6 5 0,-7 4 0,7 2 0,0 8 0,5 5 0,-5 5 0,-2 1 0,-7 1 0,5 2 0,2 4 0,-5-4 0,5 6 0,0-2 0,0 3 0,4 1 0,-6-4 0,0 7 0,-3-1 0,1-1 0,1 6 0,-3-4 0,1 4 0,1 0 0,-7-2 0,0-5 0,0-2 0,0-2 0,0-6 0,0 0 0,0-1 0,-2-6 0,-5-2 0,-6-2 0,2-3 0,-2-6 0,-2 0 0,-3 0 0,-3 0 0,-3 0 0,-5 0 0,-1 0 0,-3-2 0,-6-4 0,0-7 0,0-5 0,0-4 0,-1-2 0,3-2 0,5 2 0,-3-6 0,9 2 0,2 4 0,11-2 0,6 12 0,5-3 0,2-3 0</inkml:trace>
  <inkml:trace contextRef="#ctx0" brushRef="#br1" timeOffset="2380">2117 499 11139,'0'-20'-290,"0"1"1,-6 6 96,-1 0 102,1 8 37,6-4 42,0 18 0,2-4 0,2 8 3,3 2 1,2 4-1,-5 5 4,3 3 0,-1 1 1,-6-2-1,2 7-29,5 4 1,-5 2 0,4 0 0,-1 2 23,1 5 1,-3 2 0,3 7 0,-2-5-10,3-3 1,-5-1 0,7-7-1,-3-2-4,1-4 1,-1 2 0,-6-9 5,0-2 1,0 4 0,-2-4 6,-4-6 1,-7 1-1,-11-8 6,-2 0 0,-1 4 1,6-8-1,-3-3 2,-2-2 0,-7-2 0,5 0 1,-1-2-2,1-4 0,4-7 3,11-14 0,-13-3 0,4-9 0</inkml:trace>
  <inkml:trace contextRef="#ctx0" brushRef="#br0" timeOffset="2547">2078 126 9595,'-17'-30'0,"2"4"0,2 4 0,6 13 0,-4 9 0,2 11 0,3 7 0,15 10 0,1 2 0</inkml:trace>
  <inkml:trace contextRef="#ctx0" brushRef="#br0" timeOffset="3113">2137 734 10006,'0'-20'-12,"0"10"1,2 1 0,5 9 0,6 0 11,4 0 0,3 0 0,-1 0 0,1 0 0,0 0 0,-1 0 0,1 0 0,2 0 0,4 0 0,-4-7 0,6-1 0,0-3 0,0 0 0,5-4 0,-7 4 0,-4 2 0,-2-4 0,-1 4 0,1-2 0,-1-4 0,-8 4 0,-2-2 0,-2-2 0,-1-3 0,1-1 0,-7-1 0,0 1 0,-3-1 0,-3 3 0,-7 1 0,-5 3 0,-1 9 0,-1-5 0,1 3 0,-1-1 0,-6 1 0,0 6 0,2 0 0,2 0 0,2 2 0,1 4 0,-1 5 0,1 0 0,-1 7 0,3-3 0,1 7 0,3 4 0,7 9 0,-5-3 0,2 3-1,5-2 1,-5 8 0,3-4 0,1 0-6,3 0 1,4 5 0,3-12 0,3 1-5,3-5 0,4-5 0,9-3 1,3-3-3,-4-2 0,6-8 1,-1 1-1,3-4 0,3-2 0,-3 0 1,-1 0-1,1-2 2,-1-4 0,-6 3 0,2-3 0,-2 1 10,3-1 0,3-5 0,9-9 0</inkml:trace>
  <inkml:trace contextRef="#ctx0" brushRef="#br0" timeOffset="3614">2941 283 9751,'0'-19'0,"0"-1"0,-3 9 0,-3 5 0,2 6 0,-7 6 0,2 7 0,2 5 0,5 3 0,-2 3 0,-3 3 0,1 1 0,6-4 0,0 4 0,0 3 0,0-1 0,0 5 0,0-5 0,0-1 0,0 3 0,0-3 0,0 1 0,0 5 0,2 2 0,2 0 0,3-2 0,-3-2 0,5-7 0,-3 4 0,1-4 0,2-8 0,-7 1 0,7-8 0,-1 0 0,3-2 0,7-11 0,-3-7 0,-2-11 0,-2-1 0,4-12 0,-2-2 0,2-2 0,1-9 0,-1-2 0,-4 0 0,-3 1 0,8 1 0,-5 7 0,2-1 0,0 1 0,0 0 0,4 0 0,-2 2 0,-1 4 0,-4 5 0,3 8 0,-4 12 0,-9 8 0,-9 17 0,-1 13 0</inkml:trace>
  <inkml:trace contextRef="#ctx0" brushRef="#br0" timeOffset="3847">3019 871 9751,'-2'-17'0,"-5"4"0,5 4 0,-4 11 0,12 5 0,5 6 0,0 4 0,6 3 0,-4-1 0,3 1 0,-3 0 0,4-3 0,-4-2 0,5-2 0,1 3 0,1 1 0,-1 0 0,1-3 0,0 3 0,-1-6 0,1 2-4,-1 0 1,1-7 0,0 5 3,-1-2 0,1 6 0,-1-4 0</inkml:trace>
  <inkml:trace contextRef="#ctx0" brushRef="#br0" timeOffset="4179">3509 166 9394,'0'13'0,"0"0"0,0 2 0,0 5 0,0 6 0,2 9 0,5 8 0,4 7 0,8 9 0,1-2 0,-1-5 0,1 5 0,-3-7 0,-1 0 0,-3-5 0,-2 1 0,4-4 0,-4-8 0,-3-3 0,-1-5 0,-5-6 0,5-1 0,-5 1 0,4-1 0,5-8 0,0-2 0</inkml:trace>
  <inkml:trace contextRef="#ctx0" brushRef="#br0" timeOffset="4380">3254 695 9882,'-11'-63'0,"5"8"0,4 12 0,6 10 0,9 20 0,15 4 0,14 1 0,14 5 0,14-3 0,2 1 0,2-1 0,13 2 0,-9-9 0,-1-1 0,-10 4 0,3-8 0,-16 5 0,1-4 0,-10 6 0,3 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4T14:22:29.861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1,'605'0,"-579"0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4T14:22:36.762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96,'21'-1,"1"-2,38-8,15-2,-28 6,65-17,6-2,-60 20,2 2,81 6,-37 0,-58-3,-17-1,32 4,-53-1,0-1,0 2,-1-1,1 1,0 1,-1-1,0 1,14 8,-11-5,1-1,0 0,0-1,0 0,1 0,0-2,-1 1,1-1,14 0,-11 0,52 11,-45-8,-1-1,23 2,-19-4,40 10,-40-7,42 5,-39-7,1 1,29 10,-21-6,83 24,-71-21,-29-5,1-1,40 3,238-7,-145-2,-144 1,-1 0,0-1,17-3,-6-3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4T14:23:01.166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2,'143'-2,"159"5,-262 0,0 2,0 2,0 1,-1 2,65 26,-90-30,1-2,0 0,0 0,0-1,28 1,81-6,-53 0,836 2,-881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1BC27-1396-4307-8951-E7EDF99CAA6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810DE-FF42-45EF-887C-067601D8A6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236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949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3543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297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851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1307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6576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20992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82123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13225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23950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249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0930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6943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8988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3376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6275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6098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490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810DE-FF42-45EF-887C-067601D8A6DE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112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10/7/2024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5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0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‹nr.›</a:t>
            </a:fld>
            <a:endParaRPr lang="en-US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22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54793-3950-7C73-57E5-36DEC106C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54EF584-DE76-B5FF-A2CC-1BA6CD435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093B6B7-FE57-D2C7-A71A-7EAE66662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2E59BA7-81F0-BD48-4882-9E253D474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106F9-17D4-6905-1471-FFD19B2B5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0640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44B7C-4CD8-40CB-4A50-7DDD8D319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8EA501B-71D8-09A9-8735-89B97C280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ABB9C0A-BD0E-7CEC-3AB7-51D59765E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FD53F86-9E1D-AEB1-5754-CC83B391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966A874-BD18-615C-0B37-593CB3F8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2058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CA6EDB-FE8B-5926-4F95-F25F6F3D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9A8940B-926D-6C85-16D0-5A1EAA52E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9260D96-4104-4705-37D5-3F0263D3F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69E913-6140-D2DE-902A-371B037BA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43D302A-410A-A58A-E04B-D361FFA4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7263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B61B0-A06F-6BA0-FB55-FBD40BCA0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E8DD29B-9124-284C-5C2A-5ACF2EF03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5A8C97D-D550-0AB0-A4F4-90E92555F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2D553E8-DABC-0EA2-CC93-744D53031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2DDD589-1B1D-65FD-697A-1AC5DF500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A62F812-E2C7-7450-2598-2A8E0554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021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336B4B-4EC2-1332-9721-E3ACEE0D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AE9F714-8C80-D11E-7475-A22D8A3DE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EDFA1C9-12BC-8DDD-5C0E-8D9410A38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E431F32-55CF-68FB-0EBE-E6DC340CA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41D05BB-EA89-A9CB-28F6-0016671F3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0855B8C-9649-C00F-0FA5-A440EB5FA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824BD6C-CF1E-ABAC-C83C-DD6D15059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2C8D889-8F44-D1AE-41E6-43CC0D091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1547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80F3-8BBB-A273-C6BA-08035EB37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65EB74B-15D2-F0FB-5E43-5D3E0CAD8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78BB003-9A46-E2A8-779E-A8829B39B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7C507BE-47CD-47DE-BA6E-CC696325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5870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70F8309-546D-1404-1941-61FC1410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37294F3-0D7C-8809-5FFF-6F0A21940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F0F32D7-536A-6560-5484-477F81CE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5527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BD67D-B54A-C191-3B11-7F3066382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1F6E8A5-3AA6-C31A-9AB1-C9FE387B4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FD33EAA-EE31-7C63-F14B-576E13B55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E61DF9B-3580-128E-23C5-97F3B0299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245C354-B2B8-EA06-F658-6DAA85E95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01EF3C-821B-BBF1-730E-43E1B38D2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470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0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5D0C9-C191-A6B6-F03E-935E55B99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13CE9C2-C240-DD27-2D8E-C0ECBFA8EC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A0B09D5-D02E-0E2F-CAC1-E48B0393B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3920283-835E-6C84-C7DA-7CE42969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F4B5E17-3786-F997-ACB2-DF3E91EF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DA5A2B9-1940-7FF9-7CFB-B87E73D07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5542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CFA165-27A6-1182-C208-83B6E466A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A2370DE-6538-9965-4BA2-1C1F526F2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060C436-1798-7670-C192-3FD1F3E90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FC91F35-5F5E-05BC-D863-66F548F57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D5AC594-27DB-A23B-28FE-8B27A46BB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8745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16D8ACA-32C8-77EF-29B2-BC1EE947E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C2BBA5F-9C84-2DCF-B547-DACFB3C01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16A4A-B87B-7070-7426-F09047904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77D-E887-441A-8A9E-1CC019D1AE4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2C66F8-6F8B-BFE4-E2EC-98CE29B37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35204CF-57C0-01E9-5EB2-0253612B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B04E-D7FE-493E-83B7-FA9210573F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368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3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1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7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10/7/2024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9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10/7/2024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6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5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7" r:id="rId6"/>
    <p:sldLayoutId id="2147483703" r:id="rId7"/>
    <p:sldLayoutId id="2147483704" r:id="rId8"/>
    <p:sldLayoutId id="2147483705" r:id="rId9"/>
    <p:sldLayoutId id="2147483706" r:id="rId10"/>
    <p:sldLayoutId id="2147483708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F7D689D-B222-60DF-CBA9-AACCBA39B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A134B6F-4000-065E-697A-BC67FEE38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92CD6D0-0663-63C4-CF45-6BBDBDC596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2C477D-E887-441A-8A9E-1CC019D1AE43}" type="datetimeFigureOut">
              <a:rPr lang="da-DK" smtClean="0"/>
              <a:pPr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BCE41B0-E126-2491-21D8-62C73F4C1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875CE83-84C1-52B9-0D06-1E76E30B1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02FB60-D93B-4B1F-A4F8-C56710E962BD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217F81D2-DDDB-C6C0-EF25-47714B5D77C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862" y="6254900"/>
            <a:ext cx="2743201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0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customXml" Target="../ink/ink22.xml"/><Relationship Id="rId7" Type="http://schemas.openxmlformats.org/officeDocument/2006/relationships/customXml" Target="../ink/ink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customXml" Target="../ink/ink23.xml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customXml" Target="../ink/ink30.xml"/><Relationship Id="rId3" Type="http://schemas.openxmlformats.org/officeDocument/2006/relationships/customXml" Target="../ink/ink25.xml"/><Relationship Id="rId7" Type="http://schemas.openxmlformats.org/officeDocument/2006/relationships/customXml" Target="../ink/ink27.xml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customXml" Target="../ink/ink29.xml"/><Relationship Id="rId5" Type="http://schemas.openxmlformats.org/officeDocument/2006/relationships/customXml" Target="../ink/ink26.xml"/><Relationship Id="rId10" Type="http://schemas.openxmlformats.org/officeDocument/2006/relationships/image" Target="../media/image38.png"/><Relationship Id="rId4" Type="http://schemas.openxmlformats.org/officeDocument/2006/relationships/image" Target="../media/image35.png"/><Relationship Id="rId9" Type="http://schemas.openxmlformats.org/officeDocument/2006/relationships/customXml" Target="../ink/ink28.xml"/><Relationship Id="rId1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customXml" Target="../ink/ink36.xml"/><Relationship Id="rId18" Type="http://schemas.openxmlformats.org/officeDocument/2006/relationships/image" Target="../media/image48.png"/><Relationship Id="rId3" Type="http://schemas.openxmlformats.org/officeDocument/2006/relationships/customXml" Target="../ink/ink31.xml"/><Relationship Id="rId7" Type="http://schemas.openxmlformats.org/officeDocument/2006/relationships/customXml" Target="../ink/ink33.xml"/><Relationship Id="rId12" Type="http://schemas.openxmlformats.org/officeDocument/2006/relationships/image" Target="../media/image45.png"/><Relationship Id="rId17" Type="http://schemas.openxmlformats.org/officeDocument/2006/relationships/customXml" Target="../ink/ink38.xml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customXml" Target="../ink/ink35.xml"/><Relationship Id="rId5" Type="http://schemas.openxmlformats.org/officeDocument/2006/relationships/customXml" Target="../ink/ink32.xml"/><Relationship Id="rId15" Type="http://schemas.openxmlformats.org/officeDocument/2006/relationships/customXml" Target="../ink/ink37.xml"/><Relationship Id="rId10" Type="http://schemas.openxmlformats.org/officeDocument/2006/relationships/image" Target="../media/image44.png"/><Relationship Id="rId4" Type="http://schemas.openxmlformats.org/officeDocument/2006/relationships/image" Target="../media/image41.png"/><Relationship Id="rId9" Type="http://schemas.openxmlformats.org/officeDocument/2006/relationships/customXml" Target="../ink/ink34.xml"/><Relationship Id="rId14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customXml" Target="../ink/ink39.xml"/><Relationship Id="rId7" Type="http://schemas.openxmlformats.org/officeDocument/2006/relationships/customXml" Target="../ink/ink41.xml"/><Relationship Id="rId12" Type="http://schemas.openxmlformats.org/officeDocument/2006/relationships/image" Target="../media/image5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customXml" Target="../ink/ink43.xml"/><Relationship Id="rId5" Type="http://schemas.openxmlformats.org/officeDocument/2006/relationships/customXml" Target="../ink/ink40.xml"/><Relationship Id="rId10" Type="http://schemas.openxmlformats.org/officeDocument/2006/relationships/image" Target="../media/image52.png"/><Relationship Id="rId4" Type="http://schemas.openxmlformats.org/officeDocument/2006/relationships/image" Target="../media/image49.png"/><Relationship Id="rId9" Type="http://schemas.openxmlformats.org/officeDocument/2006/relationships/customXml" Target="../ink/ink4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customXml" Target="../ink/ink49.xml"/><Relationship Id="rId3" Type="http://schemas.openxmlformats.org/officeDocument/2006/relationships/customXml" Target="../ink/ink44.xml"/><Relationship Id="rId7" Type="http://schemas.openxmlformats.org/officeDocument/2006/relationships/customXml" Target="../ink/ink46.xml"/><Relationship Id="rId12" Type="http://schemas.openxmlformats.org/officeDocument/2006/relationships/image" Target="../media/image5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customXml" Target="../ink/ink48.xml"/><Relationship Id="rId5" Type="http://schemas.openxmlformats.org/officeDocument/2006/relationships/customXml" Target="../ink/ink45.xml"/><Relationship Id="rId10" Type="http://schemas.openxmlformats.org/officeDocument/2006/relationships/image" Target="../media/image57.png"/><Relationship Id="rId4" Type="http://schemas.openxmlformats.org/officeDocument/2006/relationships/image" Target="../media/image54.png"/><Relationship Id="rId9" Type="http://schemas.openxmlformats.org/officeDocument/2006/relationships/customXml" Target="../ink/ink47.xml"/><Relationship Id="rId14" Type="http://schemas.openxmlformats.org/officeDocument/2006/relationships/image" Target="../media/image5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customXml" Target="../ink/ink55.xml"/><Relationship Id="rId18" Type="http://schemas.openxmlformats.org/officeDocument/2006/relationships/image" Target="../media/image67.png"/><Relationship Id="rId26" Type="http://schemas.openxmlformats.org/officeDocument/2006/relationships/image" Target="../media/image71.png"/><Relationship Id="rId3" Type="http://schemas.openxmlformats.org/officeDocument/2006/relationships/customXml" Target="../ink/ink50.xml"/><Relationship Id="rId21" Type="http://schemas.openxmlformats.org/officeDocument/2006/relationships/customXml" Target="../ink/ink59.xml"/><Relationship Id="rId7" Type="http://schemas.openxmlformats.org/officeDocument/2006/relationships/customXml" Target="../ink/ink52.xml"/><Relationship Id="rId12" Type="http://schemas.openxmlformats.org/officeDocument/2006/relationships/image" Target="../media/image64.png"/><Relationship Id="rId17" Type="http://schemas.openxmlformats.org/officeDocument/2006/relationships/customXml" Target="../ink/ink57.xml"/><Relationship Id="rId25" Type="http://schemas.openxmlformats.org/officeDocument/2006/relationships/customXml" Target="../ink/ink61.xml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66.png"/><Relationship Id="rId20" Type="http://schemas.openxmlformats.org/officeDocument/2006/relationships/image" Target="../media/image6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1.png"/><Relationship Id="rId11" Type="http://schemas.openxmlformats.org/officeDocument/2006/relationships/customXml" Target="../ink/ink54.xml"/><Relationship Id="rId24" Type="http://schemas.openxmlformats.org/officeDocument/2006/relationships/image" Target="../media/image70.png"/><Relationship Id="rId5" Type="http://schemas.openxmlformats.org/officeDocument/2006/relationships/customXml" Target="../ink/ink51.xml"/><Relationship Id="rId15" Type="http://schemas.openxmlformats.org/officeDocument/2006/relationships/customXml" Target="../ink/ink56.xml"/><Relationship Id="rId23" Type="http://schemas.openxmlformats.org/officeDocument/2006/relationships/customXml" Target="../ink/ink60.xml"/><Relationship Id="rId28" Type="http://schemas.openxmlformats.org/officeDocument/2006/relationships/image" Target="../media/image72.png"/><Relationship Id="rId10" Type="http://schemas.openxmlformats.org/officeDocument/2006/relationships/image" Target="../media/image63.png"/><Relationship Id="rId19" Type="http://schemas.openxmlformats.org/officeDocument/2006/relationships/customXml" Target="../ink/ink58.xml"/><Relationship Id="rId4" Type="http://schemas.openxmlformats.org/officeDocument/2006/relationships/image" Target="../media/image60.png"/><Relationship Id="rId9" Type="http://schemas.openxmlformats.org/officeDocument/2006/relationships/customXml" Target="../ink/ink53.xml"/><Relationship Id="rId14" Type="http://schemas.openxmlformats.org/officeDocument/2006/relationships/image" Target="../media/image65.png"/><Relationship Id="rId22" Type="http://schemas.openxmlformats.org/officeDocument/2006/relationships/image" Target="../media/image69.png"/><Relationship Id="rId27" Type="http://schemas.openxmlformats.org/officeDocument/2006/relationships/customXml" Target="../ink/ink6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customXml" Target="../ink/ink5.xml"/><Relationship Id="rId18" Type="http://schemas.openxmlformats.org/officeDocument/2006/relationships/image" Target="../media/image13.png"/><Relationship Id="rId3" Type="http://schemas.openxmlformats.org/officeDocument/2006/relationships/image" Target="../media/image5.png"/><Relationship Id="rId21" Type="http://schemas.openxmlformats.org/officeDocument/2006/relationships/customXml" Target="../ink/ink9.xml"/><Relationship Id="rId7" Type="http://schemas.openxmlformats.org/officeDocument/2006/relationships/customXml" Target="../ink/ink2.xml"/><Relationship Id="rId12" Type="http://schemas.openxmlformats.org/officeDocument/2006/relationships/image" Target="../media/image10.png"/><Relationship Id="rId17" Type="http://schemas.openxmlformats.org/officeDocument/2006/relationships/customXml" Target="../ink/ink7.xml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2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10" Type="http://schemas.openxmlformats.org/officeDocument/2006/relationships/image" Target="../media/image9.png"/><Relationship Id="rId19" Type="http://schemas.openxmlformats.org/officeDocument/2006/relationships/customXml" Target="../ink/ink8.xml"/><Relationship Id="rId4" Type="http://schemas.openxmlformats.org/officeDocument/2006/relationships/image" Target="../media/image6.png"/><Relationship Id="rId9" Type="http://schemas.openxmlformats.org/officeDocument/2006/relationships/customXml" Target="../ink/ink3.xml"/><Relationship Id="rId14" Type="http://schemas.openxmlformats.org/officeDocument/2006/relationships/image" Target="../media/image11.png"/><Relationship Id="rId22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0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customXml" Target="../ink/ink16.xml"/><Relationship Id="rId18" Type="http://schemas.openxmlformats.org/officeDocument/2006/relationships/image" Target="../media/image28.png"/><Relationship Id="rId3" Type="http://schemas.openxmlformats.org/officeDocument/2006/relationships/customXml" Target="../ink/ink11.xml"/><Relationship Id="rId21" Type="http://schemas.openxmlformats.org/officeDocument/2006/relationships/customXml" Target="../ink/ink20.xml"/><Relationship Id="rId7" Type="http://schemas.openxmlformats.org/officeDocument/2006/relationships/customXml" Target="../ink/ink13.xml"/><Relationship Id="rId12" Type="http://schemas.openxmlformats.org/officeDocument/2006/relationships/image" Target="../media/image25.png"/><Relationship Id="rId17" Type="http://schemas.openxmlformats.org/officeDocument/2006/relationships/customXml" Target="../ink/ink18.xml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7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customXml" Target="../ink/ink15.xml"/><Relationship Id="rId24" Type="http://schemas.openxmlformats.org/officeDocument/2006/relationships/image" Target="../media/image31.png"/><Relationship Id="rId5" Type="http://schemas.openxmlformats.org/officeDocument/2006/relationships/customXml" Target="../ink/ink12.xml"/><Relationship Id="rId15" Type="http://schemas.openxmlformats.org/officeDocument/2006/relationships/customXml" Target="../ink/ink17.xml"/><Relationship Id="rId23" Type="http://schemas.openxmlformats.org/officeDocument/2006/relationships/customXml" Target="../ink/ink21.xml"/><Relationship Id="rId10" Type="http://schemas.openxmlformats.org/officeDocument/2006/relationships/image" Target="../media/image24.png"/><Relationship Id="rId19" Type="http://schemas.openxmlformats.org/officeDocument/2006/relationships/customXml" Target="../ink/ink19.xml"/><Relationship Id="rId4" Type="http://schemas.openxmlformats.org/officeDocument/2006/relationships/image" Target="../media/image21.png"/><Relationship Id="rId9" Type="http://schemas.openxmlformats.org/officeDocument/2006/relationships/customXml" Target="../ink/ink14.xml"/><Relationship Id="rId14" Type="http://schemas.openxmlformats.org/officeDocument/2006/relationships/image" Target="../media/image26.png"/><Relationship Id="rId22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D93057-B056-4D1D-B0DA-F1619DAAF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0A04FB-2B4A-1859-2297-C67AED041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5103" y="1057522"/>
            <a:ext cx="4741843" cy="2173433"/>
          </a:xfrm>
        </p:spPr>
        <p:txBody>
          <a:bodyPr>
            <a:normAutofit/>
          </a:bodyPr>
          <a:lstStyle/>
          <a:p>
            <a:r>
              <a:rPr lang="da-DK" sz="4400">
                <a:solidFill>
                  <a:schemeClr val="bg1"/>
                </a:solidFill>
              </a:rPr>
              <a:t>Sætnings-analyser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BB3C8ED-FB0E-925D-D625-C80603A82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104" y="3751119"/>
            <a:ext cx="4797502" cy="1606163"/>
          </a:xfrm>
        </p:spPr>
        <p:txBody>
          <a:bodyPr anchor="t">
            <a:normAutofit/>
          </a:bodyPr>
          <a:lstStyle/>
          <a:p>
            <a:r>
              <a:rPr lang="da-DK">
                <a:solidFill>
                  <a:schemeClr val="tx1">
                    <a:lumMod val="75000"/>
                    <a:lumOff val="25000"/>
                  </a:schemeClr>
                </a:solidFill>
              </a:rPr>
              <a:t>I engelsk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B41592-BC5E-4AE2-8CA7-91C73FD8F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74A3D-9991-4D4A-91DF-0D0DE47D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A56255-4961-41E1-887B-7319F23C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alingsfarveeksplosion på hvid baggrund">
            <a:extLst>
              <a:ext uri="{FF2B5EF4-FFF2-40B4-BE49-F238E27FC236}">
                <a16:creationId xmlns:a16="http://schemas.microsoft.com/office/drawing/2014/main" id="{46FF3954-6712-F358-C9A2-89621DE9453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366" r="8885"/>
          <a:stretch/>
        </p:blipFill>
        <p:spPr>
          <a:xfrm>
            <a:off x="6859936" y="-2"/>
            <a:ext cx="5332064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289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36308B7-55AC-BB4F-E3C6-2CA951BE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da-DK">
                <a:solidFill>
                  <a:schemeClr val="bg1"/>
                </a:solidFill>
              </a:rPr>
              <a:t>Finite vs nonfinite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278D6E6-586D-3FF9-9432-A3C4AF5ED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r>
              <a:rPr lang="da-DK" b="0"/>
              <a:t>Eksempel der illustrerer:</a:t>
            </a:r>
          </a:p>
          <a:p>
            <a:endParaRPr lang="da-DK" b="0"/>
          </a:p>
          <a:p>
            <a:endParaRPr lang="da-DK" b="0"/>
          </a:p>
          <a:p>
            <a:r>
              <a:rPr lang="da-DK" sz="3600" b="0"/>
              <a:t>He is </a:t>
            </a:r>
            <a:r>
              <a:rPr lang="da-DK" sz="3600" b="0" err="1"/>
              <a:t>having</a:t>
            </a:r>
            <a:r>
              <a:rPr lang="da-DK" sz="3600" b="0"/>
              <a:t> the house </a:t>
            </a:r>
            <a:r>
              <a:rPr lang="da-DK" sz="3600" b="0" err="1"/>
              <a:t>painted</a:t>
            </a:r>
            <a:endParaRPr lang="da-DK" sz="3600" b="0"/>
          </a:p>
          <a:p>
            <a:endParaRPr lang="da-DK" b="0"/>
          </a:p>
          <a:p>
            <a:endParaRPr lang="da-DK" b="0"/>
          </a:p>
          <a:p>
            <a:endParaRPr lang="da-DK" b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Håndskrift 7">
                <a:extLst>
                  <a:ext uri="{FF2B5EF4-FFF2-40B4-BE49-F238E27FC236}">
                    <a16:creationId xmlns:a16="http://schemas.microsoft.com/office/drawing/2014/main" id="{003C5891-7958-3D82-1881-D5D18791B5B0}"/>
                  </a:ext>
                </a:extLst>
              </p14:cNvPr>
              <p14:cNvContentPartPr/>
              <p14:nvPr/>
            </p14:nvContentPartPr>
            <p14:xfrm>
              <a:off x="4733947" y="4797440"/>
              <a:ext cx="4893120" cy="2100240"/>
            </p14:xfrm>
          </p:contentPart>
        </mc:Choice>
        <mc:Fallback xmlns="">
          <p:pic>
            <p:nvPicPr>
              <p:cNvPr id="8" name="Håndskrift 7">
                <a:extLst>
                  <a:ext uri="{FF2B5EF4-FFF2-40B4-BE49-F238E27FC236}">
                    <a16:creationId xmlns:a16="http://schemas.microsoft.com/office/drawing/2014/main" id="{003C5891-7958-3D82-1881-D5D18791B5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18467" y="4781960"/>
                <a:ext cx="4923720" cy="213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Håndskrift 8">
                <a:extLst>
                  <a:ext uri="{FF2B5EF4-FFF2-40B4-BE49-F238E27FC236}">
                    <a16:creationId xmlns:a16="http://schemas.microsoft.com/office/drawing/2014/main" id="{2887CA29-CBAC-F261-5F3F-20ECF4B4E43B}"/>
                  </a:ext>
                </a:extLst>
              </p14:cNvPr>
              <p14:cNvContentPartPr/>
              <p14:nvPr/>
            </p14:nvContentPartPr>
            <p14:xfrm>
              <a:off x="5615947" y="5026040"/>
              <a:ext cx="204840" cy="402480"/>
            </p14:xfrm>
          </p:contentPart>
        </mc:Choice>
        <mc:Fallback xmlns="">
          <p:pic>
            <p:nvPicPr>
              <p:cNvPr id="9" name="Håndskrift 8">
                <a:extLst>
                  <a:ext uri="{FF2B5EF4-FFF2-40B4-BE49-F238E27FC236}">
                    <a16:creationId xmlns:a16="http://schemas.microsoft.com/office/drawing/2014/main" id="{2887CA29-CBAC-F261-5F3F-20ECF4B4E43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00467" y="5010560"/>
                <a:ext cx="235440" cy="4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Håndskrift 9">
                <a:extLst>
                  <a:ext uri="{FF2B5EF4-FFF2-40B4-BE49-F238E27FC236}">
                    <a16:creationId xmlns:a16="http://schemas.microsoft.com/office/drawing/2014/main" id="{BA73572B-34D3-A948-7498-CEBCB0F40A7B}"/>
                  </a:ext>
                </a:extLst>
              </p14:cNvPr>
              <p14:cNvContentPartPr/>
              <p14:nvPr/>
            </p14:nvContentPartPr>
            <p14:xfrm>
              <a:off x="7972507" y="5026040"/>
              <a:ext cx="310680" cy="331200"/>
            </p14:xfrm>
          </p:contentPart>
        </mc:Choice>
        <mc:Fallback xmlns="">
          <p:pic>
            <p:nvPicPr>
              <p:cNvPr id="10" name="Håndskrift 9">
                <a:extLst>
                  <a:ext uri="{FF2B5EF4-FFF2-40B4-BE49-F238E27FC236}">
                    <a16:creationId xmlns:a16="http://schemas.microsoft.com/office/drawing/2014/main" id="{BA73572B-34D3-A948-7498-CEBCB0F40A7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57027" y="5010560"/>
                <a:ext cx="341280" cy="36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47821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2EEFA5-4A1D-5775-71FD-B2C41F463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05113"/>
            <a:ext cx="3826291" cy="5197498"/>
          </a:xfrm>
        </p:spPr>
        <p:txBody>
          <a:bodyPr/>
          <a:lstStyle/>
          <a:p>
            <a:r>
              <a:rPr lang="da-DK"/>
              <a:t>Fokus 1: Ledsætninger/</a:t>
            </a:r>
            <a:r>
              <a:rPr lang="da-DK" err="1"/>
              <a:t>subclauses</a:t>
            </a:r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BFD3E5C-8C83-93BC-565F-CBB500299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000" b="0"/>
              <a:t>Underordning defineres netop ved, at en </a:t>
            </a:r>
            <a:r>
              <a:rPr lang="da-DK" sz="2000" b="0" err="1"/>
              <a:t>clause</a:t>
            </a:r>
            <a:r>
              <a:rPr lang="da-DK" sz="2000" b="0"/>
              <a:t> er </a:t>
            </a:r>
            <a:r>
              <a:rPr lang="da-DK" sz="2000" b="0" err="1"/>
              <a:t>rankshifted</a:t>
            </a:r>
            <a:r>
              <a:rPr lang="da-DK" sz="2000" b="0"/>
              <a:t>. I.e. </a:t>
            </a:r>
            <a:r>
              <a:rPr lang="da-DK" sz="2000" i="1"/>
              <a:t>led</a:t>
            </a:r>
            <a:r>
              <a:rPr lang="da-DK" sz="2000" b="0"/>
              <a:t>sætningen fungerer som et sætningsled i hovedsætningen</a:t>
            </a:r>
          </a:p>
          <a:p>
            <a:r>
              <a:rPr lang="da-DK" sz="2000" b="0"/>
              <a:t>De underordnende grønlandske verbalmodi (kausativ, konditionalis, </a:t>
            </a:r>
            <a:r>
              <a:rPr lang="da-DK" sz="2000" b="0" err="1"/>
              <a:t>kontemporativ</a:t>
            </a:r>
            <a:r>
              <a:rPr lang="da-DK" sz="2000" b="0"/>
              <a:t>, </a:t>
            </a:r>
            <a:r>
              <a:rPr lang="da-DK" sz="2000" b="0" err="1"/>
              <a:t>partipialmåde</a:t>
            </a:r>
            <a:r>
              <a:rPr lang="da-DK" sz="2000" b="0"/>
              <a:t>) bæres typisk af </a:t>
            </a:r>
            <a:r>
              <a:rPr lang="da-DK" sz="2000" b="0" i="1"/>
              <a:t>adverbialled </a:t>
            </a:r>
            <a:r>
              <a:rPr lang="da-DK" sz="2000" b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0783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9B3F43A0-987C-454B-5BCF-674293C33FC4}"/>
              </a:ext>
            </a:extLst>
          </p:cNvPr>
          <p:cNvSpPr txBox="1"/>
          <p:nvPr/>
        </p:nvSpPr>
        <p:spPr>
          <a:xfrm>
            <a:off x="195943" y="2037155"/>
            <a:ext cx="1199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/>
              <a:t>The kids </a:t>
            </a:r>
            <a:r>
              <a:rPr lang="da-DK" sz="3200" err="1"/>
              <a:t>are</a:t>
            </a:r>
            <a:r>
              <a:rPr lang="da-DK" sz="3200"/>
              <a:t> </a:t>
            </a:r>
            <a:r>
              <a:rPr lang="da-DK" sz="3200" err="1"/>
              <a:t>alone</a:t>
            </a:r>
            <a:r>
              <a:rPr lang="da-DK" sz="3200"/>
              <a:t> </a:t>
            </a:r>
            <a:r>
              <a:rPr lang="da-DK" sz="3200" err="1"/>
              <a:t>because</a:t>
            </a:r>
            <a:r>
              <a:rPr lang="da-DK" sz="3200"/>
              <a:t> Martha is in school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DE5CAD7F-57A6-4E2B-5E65-93852A4211A9}"/>
              </a:ext>
            </a:extLst>
          </p:cNvPr>
          <p:cNvSpPr txBox="1"/>
          <p:nvPr/>
        </p:nvSpPr>
        <p:spPr>
          <a:xfrm>
            <a:off x="195942" y="293916"/>
            <a:ext cx="1184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/>
              <a:t>Kausativ – as, </a:t>
            </a:r>
            <a:r>
              <a:rPr lang="da-DK" sz="3600" b="1" err="1"/>
              <a:t>because</a:t>
            </a:r>
            <a:r>
              <a:rPr lang="da-DK" sz="3600" b="1"/>
              <a:t>, </a:t>
            </a:r>
            <a:r>
              <a:rPr lang="da-DK" sz="3600" b="1" err="1"/>
              <a:t>since</a:t>
            </a:r>
            <a:endParaRPr lang="da-DK" sz="3600" b="1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C42B74E-D739-08BA-7E8B-6C6695D6C4A8}"/>
              </a:ext>
            </a:extLst>
          </p:cNvPr>
          <p:cNvSpPr txBox="1"/>
          <p:nvPr/>
        </p:nvSpPr>
        <p:spPr>
          <a:xfrm>
            <a:off x="4005944" y="2513072"/>
            <a:ext cx="653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/>
              <a:t>as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5F55475C-3079-6522-17A2-2F0A19B2DA99}"/>
              </a:ext>
            </a:extLst>
          </p:cNvPr>
          <p:cNvSpPr txBox="1"/>
          <p:nvPr/>
        </p:nvSpPr>
        <p:spPr>
          <a:xfrm>
            <a:off x="4005944" y="2988989"/>
            <a:ext cx="2449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err="1"/>
              <a:t>since</a:t>
            </a:r>
            <a:endParaRPr lang="da-DK" sz="320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05F8CE-B3D2-34DE-CEDD-652B7AA16724}"/>
              </a:ext>
            </a:extLst>
          </p:cNvPr>
          <p:cNvSpPr txBox="1"/>
          <p:nvPr/>
        </p:nvSpPr>
        <p:spPr>
          <a:xfrm>
            <a:off x="7424057" y="6291943"/>
            <a:ext cx="5018315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228600" algn="l"/>
              </a:tabLst>
            </a:pPr>
            <a:r>
              <a:rPr lang="da-DK" sz="2400" i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Marta </a:t>
            </a:r>
            <a:r>
              <a:rPr lang="da-DK" sz="2400" i="1" kern="1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atuar</a:t>
            </a:r>
            <a:r>
              <a:rPr lang="da-DK" sz="2400" b="1" i="1" kern="1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</a:t>
            </a:r>
            <a:r>
              <a:rPr lang="da-DK" sz="2400" i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2400" i="1" kern="1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meeqqat</a:t>
            </a:r>
            <a:r>
              <a:rPr lang="da-DK" sz="2400" i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2400" i="1" kern="1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kisimiipput</a:t>
            </a:r>
            <a:r>
              <a:rPr lang="da-DK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2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Håndskrift 10">
                <a:extLst>
                  <a:ext uri="{FF2B5EF4-FFF2-40B4-BE49-F238E27FC236}">
                    <a16:creationId xmlns:a16="http://schemas.microsoft.com/office/drawing/2014/main" id="{C719C37A-43E5-B221-DC9A-D66129DB2A39}"/>
                  </a:ext>
                </a:extLst>
              </p14:cNvPr>
              <p14:cNvContentPartPr/>
              <p14:nvPr/>
            </p14:nvContentPartPr>
            <p14:xfrm>
              <a:off x="3958867" y="2352320"/>
              <a:ext cx="5953680" cy="2018160"/>
            </p14:xfrm>
          </p:contentPart>
        </mc:Choice>
        <mc:Fallback xmlns="">
          <p:pic>
            <p:nvPicPr>
              <p:cNvPr id="11" name="Håndskrift 10">
                <a:extLst>
                  <a:ext uri="{FF2B5EF4-FFF2-40B4-BE49-F238E27FC236}">
                    <a16:creationId xmlns:a16="http://schemas.microsoft.com/office/drawing/2014/main" id="{C719C37A-43E5-B221-DC9A-D66129DB2A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43387" y="2336840"/>
                <a:ext cx="5984280" cy="20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" name="Håndskrift 15">
                <a:extLst>
                  <a:ext uri="{FF2B5EF4-FFF2-40B4-BE49-F238E27FC236}">
                    <a16:creationId xmlns:a16="http://schemas.microsoft.com/office/drawing/2014/main" id="{0FCFF244-025A-FFDD-18D4-12C2FA25059C}"/>
                  </a:ext>
                </a:extLst>
              </p14:cNvPr>
              <p14:cNvContentPartPr/>
              <p14:nvPr/>
            </p14:nvContentPartPr>
            <p14:xfrm>
              <a:off x="6236947" y="2515040"/>
              <a:ext cx="282600" cy="380520"/>
            </p14:xfrm>
          </p:contentPart>
        </mc:Choice>
        <mc:Fallback xmlns="">
          <p:pic>
            <p:nvPicPr>
              <p:cNvPr id="16" name="Håndskrift 15">
                <a:extLst>
                  <a:ext uri="{FF2B5EF4-FFF2-40B4-BE49-F238E27FC236}">
                    <a16:creationId xmlns:a16="http://schemas.microsoft.com/office/drawing/2014/main" id="{0FCFF244-025A-FFDD-18D4-12C2FA25059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21467" y="2499560"/>
                <a:ext cx="31320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" name="Håndskrift 18">
                <a:extLst>
                  <a:ext uri="{FF2B5EF4-FFF2-40B4-BE49-F238E27FC236}">
                    <a16:creationId xmlns:a16="http://schemas.microsoft.com/office/drawing/2014/main" id="{2EC0A89F-C3E4-38D2-E094-44FEEBA9F758}"/>
                  </a:ext>
                </a:extLst>
              </p14:cNvPr>
              <p14:cNvContentPartPr/>
              <p14:nvPr/>
            </p14:nvContentPartPr>
            <p14:xfrm>
              <a:off x="7372747" y="2549600"/>
              <a:ext cx="2060640" cy="338400"/>
            </p14:xfrm>
          </p:contentPart>
        </mc:Choice>
        <mc:Fallback xmlns="">
          <p:pic>
            <p:nvPicPr>
              <p:cNvPr id="19" name="Håndskrift 18">
                <a:extLst>
                  <a:ext uri="{FF2B5EF4-FFF2-40B4-BE49-F238E27FC236}">
                    <a16:creationId xmlns:a16="http://schemas.microsoft.com/office/drawing/2014/main" id="{2EC0A89F-C3E4-38D2-E094-44FEEBA9F75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57267" y="2534104"/>
                <a:ext cx="2091240" cy="3690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3" name="Håndskrift 22">
                <a:extLst>
                  <a:ext uri="{FF2B5EF4-FFF2-40B4-BE49-F238E27FC236}">
                    <a16:creationId xmlns:a16="http://schemas.microsoft.com/office/drawing/2014/main" id="{65211147-A843-342C-81AE-37ADE706A07F}"/>
                  </a:ext>
                </a:extLst>
              </p14:cNvPr>
              <p14:cNvContentPartPr/>
              <p14:nvPr/>
            </p14:nvContentPartPr>
            <p14:xfrm>
              <a:off x="8318467" y="2592800"/>
              <a:ext cx="275400" cy="295920"/>
            </p14:xfrm>
          </p:contentPart>
        </mc:Choice>
        <mc:Fallback xmlns="">
          <p:pic>
            <p:nvPicPr>
              <p:cNvPr id="23" name="Håndskrift 22">
                <a:extLst>
                  <a:ext uri="{FF2B5EF4-FFF2-40B4-BE49-F238E27FC236}">
                    <a16:creationId xmlns:a16="http://schemas.microsoft.com/office/drawing/2014/main" id="{65211147-A843-342C-81AE-37ADE706A07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302987" y="2577320"/>
                <a:ext cx="306000" cy="32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7" name="Håndskrift 26">
                <a:extLst>
                  <a:ext uri="{FF2B5EF4-FFF2-40B4-BE49-F238E27FC236}">
                    <a16:creationId xmlns:a16="http://schemas.microsoft.com/office/drawing/2014/main" id="{C0075E87-81C2-CA2E-6A11-E34ABD3DDB92}"/>
                  </a:ext>
                </a:extLst>
              </p14:cNvPr>
              <p14:cNvContentPartPr/>
              <p14:nvPr/>
            </p14:nvContentPartPr>
            <p14:xfrm>
              <a:off x="338347" y="2507480"/>
              <a:ext cx="2138400" cy="543240"/>
            </p14:xfrm>
          </p:contentPart>
        </mc:Choice>
        <mc:Fallback xmlns="">
          <p:pic>
            <p:nvPicPr>
              <p:cNvPr id="27" name="Håndskrift 26">
                <a:extLst>
                  <a:ext uri="{FF2B5EF4-FFF2-40B4-BE49-F238E27FC236}">
                    <a16:creationId xmlns:a16="http://schemas.microsoft.com/office/drawing/2014/main" id="{C0075E87-81C2-CA2E-6A11-E34ABD3DDB9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2864" y="2492010"/>
                <a:ext cx="2169005" cy="5738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0" name="Håndskrift 29">
                <a:extLst>
                  <a:ext uri="{FF2B5EF4-FFF2-40B4-BE49-F238E27FC236}">
                    <a16:creationId xmlns:a16="http://schemas.microsoft.com/office/drawing/2014/main" id="{70DF7F3B-249C-0D3D-2A4D-9F7052E8D35E}"/>
                  </a:ext>
                </a:extLst>
              </p14:cNvPr>
              <p14:cNvContentPartPr/>
              <p14:nvPr/>
            </p14:nvContentPartPr>
            <p14:xfrm>
              <a:off x="2927827" y="2584880"/>
              <a:ext cx="550800" cy="360360"/>
            </p14:xfrm>
          </p:contentPart>
        </mc:Choice>
        <mc:Fallback xmlns="">
          <p:pic>
            <p:nvPicPr>
              <p:cNvPr id="30" name="Håndskrift 29">
                <a:extLst>
                  <a:ext uri="{FF2B5EF4-FFF2-40B4-BE49-F238E27FC236}">
                    <a16:creationId xmlns:a16="http://schemas.microsoft.com/office/drawing/2014/main" id="{70DF7F3B-249C-0D3D-2A4D-9F7052E8D35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912337" y="2569385"/>
                <a:ext cx="581420" cy="39099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5345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9B3F43A0-987C-454B-5BCF-674293C33FC4}"/>
              </a:ext>
            </a:extLst>
          </p:cNvPr>
          <p:cNvSpPr txBox="1"/>
          <p:nvPr/>
        </p:nvSpPr>
        <p:spPr>
          <a:xfrm>
            <a:off x="195943" y="2603212"/>
            <a:ext cx="1199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err="1"/>
              <a:t>You</a:t>
            </a:r>
            <a:r>
              <a:rPr lang="da-DK" sz="3200"/>
              <a:t> </a:t>
            </a:r>
            <a:r>
              <a:rPr lang="da-DK" sz="3200" err="1"/>
              <a:t>will</a:t>
            </a:r>
            <a:r>
              <a:rPr lang="da-DK" sz="3200"/>
              <a:t> </a:t>
            </a:r>
            <a:r>
              <a:rPr lang="da-DK" sz="3200" err="1"/>
              <a:t>tell</a:t>
            </a:r>
            <a:r>
              <a:rPr lang="da-DK" sz="3200"/>
              <a:t> </a:t>
            </a:r>
            <a:r>
              <a:rPr lang="da-DK" sz="3200" err="1"/>
              <a:t>him</a:t>
            </a:r>
            <a:r>
              <a:rPr lang="da-DK" sz="3200"/>
              <a:t> </a:t>
            </a:r>
            <a:r>
              <a:rPr lang="da-DK" sz="3200" err="1"/>
              <a:t>when</a:t>
            </a:r>
            <a:r>
              <a:rPr lang="da-DK" sz="3200"/>
              <a:t> he enters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DE5CAD7F-57A6-4E2B-5E65-93852A4211A9}"/>
              </a:ext>
            </a:extLst>
          </p:cNvPr>
          <p:cNvSpPr txBox="1"/>
          <p:nvPr/>
        </p:nvSpPr>
        <p:spPr>
          <a:xfrm>
            <a:off x="195942" y="293916"/>
            <a:ext cx="1184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/>
              <a:t>Konditionalis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05F8CE-B3D2-34DE-CEDD-652B7AA16724}"/>
              </a:ext>
            </a:extLst>
          </p:cNvPr>
          <p:cNvSpPr txBox="1"/>
          <p:nvPr/>
        </p:nvSpPr>
        <p:spPr>
          <a:xfrm>
            <a:off x="9198429" y="6330045"/>
            <a:ext cx="5018315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228600" algn="l"/>
              </a:tabLst>
            </a:pPr>
            <a:r>
              <a:rPr lang="da-DK" sz="2400" i="1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iser</a:t>
            </a:r>
            <a:r>
              <a:rPr lang="da-DK" sz="2400" b="1" i="1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pat</a:t>
            </a:r>
            <a:r>
              <a:rPr lang="da-DK" sz="2400" b="1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da-DK" sz="2400" i="1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oqarfigissavat</a:t>
            </a:r>
            <a:r>
              <a:rPr lang="da-DK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da-DK" sz="2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Håndskrift 6">
                <a:extLst>
                  <a:ext uri="{FF2B5EF4-FFF2-40B4-BE49-F238E27FC236}">
                    <a16:creationId xmlns:a16="http://schemas.microsoft.com/office/drawing/2014/main" id="{DFF7C247-A06F-BAE9-7F3D-25E8E9A71570}"/>
                  </a:ext>
                </a:extLst>
              </p14:cNvPr>
              <p14:cNvContentPartPr/>
              <p14:nvPr/>
            </p14:nvContentPartPr>
            <p14:xfrm>
              <a:off x="3478267" y="3081680"/>
              <a:ext cx="3429360" cy="3178800"/>
            </p14:xfrm>
          </p:contentPart>
        </mc:Choice>
        <mc:Fallback xmlns="">
          <p:pic>
            <p:nvPicPr>
              <p:cNvPr id="7" name="Håndskrift 6">
                <a:extLst>
                  <a:ext uri="{FF2B5EF4-FFF2-40B4-BE49-F238E27FC236}">
                    <a16:creationId xmlns:a16="http://schemas.microsoft.com/office/drawing/2014/main" id="{DFF7C247-A06F-BAE9-7F3D-25E8E9A7157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62787" y="3066198"/>
                <a:ext cx="3459960" cy="32094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Håndskrift 8">
                <a:extLst>
                  <a:ext uri="{FF2B5EF4-FFF2-40B4-BE49-F238E27FC236}">
                    <a16:creationId xmlns:a16="http://schemas.microsoft.com/office/drawing/2014/main" id="{F5152737-1127-0B21-BFA0-765871AA2606}"/>
                  </a:ext>
                </a:extLst>
              </p14:cNvPr>
              <p14:cNvContentPartPr/>
              <p14:nvPr/>
            </p14:nvContentPartPr>
            <p14:xfrm>
              <a:off x="3845827" y="3159440"/>
              <a:ext cx="320040" cy="542160"/>
            </p14:xfrm>
          </p:contentPart>
        </mc:Choice>
        <mc:Fallback xmlns="">
          <p:pic>
            <p:nvPicPr>
              <p:cNvPr id="9" name="Håndskrift 8">
                <a:extLst>
                  <a:ext uri="{FF2B5EF4-FFF2-40B4-BE49-F238E27FC236}">
                    <a16:creationId xmlns:a16="http://schemas.microsoft.com/office/drawing/2014/main" id="{F5152737-1127-0B21-BFA0-765871AA260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30347" y="3143960"/>
                <a:ext cx="350640" cy="57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Håndskrift 9">
                <a:extLst>
                  <a:ext uri="{FF2B5EF4-FFF2-40B4-BE49-F238E27FC236}">
                    <a16:creationId xmlns:a16="http://schemas.microsoft.com/office/drawing/2014/main" id="{8EB0212B-BF6E-6228-925D-B7CAA2900492}"/>
                  </a:ext>
                </a:extLst>
              </p14:cNvPr>
              <p14:cNvContentPartPr/>
              <p14:nvPr/>
            </p14:nvContentPartPr>
            <p14:xfrm>
              <a:off x="4804507" y="3173480"/>
              <a:ext cx="240120" cy="459000"/>
            </p14:xfrm>
          </p:contentPart>
        </mc:Choice>
        <mc:Fallback xmlns="">
          <p:pic>
            <p:nvPicPr>
              <p:cNvPr id="10" name="Håndskrift 9">
                <a:extLst>
                  <a:ext uri="{FF2B5EF4-FFF2-40B4-BE49-F238E27FC236}">
                    <a16:creationId xmlns:a16="http://schemas.microsoft.com/office/drawing/2014/main" id="{8EB0212B-BF6E-6228-925D-B7CAA290049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789027" y="3158000"/>
                <a:ext cx="270720" cy="48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Håndskrift 10">
                <a:extLst>
                  <a:ext uri="{FF2B5EF4-FFF2-40B4-BE49-F238E27FC236}">
                    <a16:creationId xmlns:a16="http://schemas.microsoft.com/office/drawing/2014/main" id="{7219909F-41D8-2456-FA39-FE1CD201026C}"/>
                  </a:ext>
                </a:extLst>
              </p14:cNvPr>
              <p14:cNvContentPartPr/>
              <p14:nvPr/>
            </p14:nvContentPartPr>
            <p14:xfrm>
              <a:off x="5743747" y="3180320"/>
              <a:ext cx="345240" cy="261360"/>
            </p14:xfrm>
          </p:contentPart>
        </mc:Choice>
        <mc:Fallback xmlns="">
          <p:pic>
            <p:nvPicPr>
              <p:cNvPr id="11" name="Håndskrift 10">
                <a:extLst>
                  <a:ext uri="{FF2B5EF4-FFF2-40B4-BE49-F238E27FC236}">
                    <a16:creationId xmlns:a16="http://schemas.microsoft.com/office/drawing/2014/main" id="{7219909F-41D8-2456-FA39-FE1CD201026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28267" y="3164840"/>
                <a:ext cx="375840" cy="29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Håndskrift 14">
                <a:extLst>
                  <a:ext uri="{FF2B5EF4-FFF2-40B4-BE49-F238E27FC236}">
                    <a16:creationId xmlns:a16="http://schemas.microsoft.com/office/drawing/2014/main" id="{0E336A1F-B166-2EA6-E0BE-2EE0C7C92F3C}"/>
                  </a:ext>
                </a:extLst>
              </p14:cNvPr>
              <p14:cNvContentPartPr/>
              <p14:nvPr/>
            </p14:nvContentPartPr>
            <p14:xfrm>
              <a:off x="465427" y="3053600"/>
              <a:ext cx="2152440" cy="606960"/>
            </p14:xfrm>
          </p:contentPart>
        </mc:Choice>
        <mc:Fallback xmlns="">
          <p:pic>
            <p:nvPicPr>
              <p:cNvPr id="15" name="Håndskrift 14">
                <a:extLst>
                  <a:ext uri="{FF2B5EF4-FFF2-40B4-BE49-F238E27FC236}">
                    <a16:creationId xmlns:a16="http://schemas.microsoft.com/office/drawing/2014/main" id="{0E336A1F-B166-2EA6-E0BE-2EE0C7C92F3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49944" y="3038129"/>
                <a:ext cx="2183045" cy="6375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" name="Håndskrift 15">
                <a:extLst>
                  <a:ext uri="{FF2B5EF4-FFF2-40B4-BE49-F238E27FC236}">
                    <a16:creationId xmlns:a16="http://schemas.microsoft.com/office/drawing/2014/main" id="{2E55C03E-78ED-BC5D-B700-FE57DA89BC68}"/>
                  </a:ext>
                </a:extLst>
              </p14:cNvPr>
              <p14:cNvContentPartPr/>
              <p14:nvPr/>
            </p14:nvContentPartPr>
            <p14:xfrm>
              <a:off x="1686187" y="3314600"/>
              <a:ext cx="339120" cy="380520"/>
            </p14:xfrm>
          </p:contentPart>
        </mc:Choice>
        <mc:Fallback xmlns="">
          <p:pic>
            <p:nvPicPr>
              <p:cNvPr id="16" name="Håndskrift 15">
                <a:extLst>
                  <a:ext uri="{FF2B5EF4-FFF2-40B4-BE49-F238E27FC236}">
                    <a16:creationId xmlns:a16="http://schemas.microsoft.com/office/drawing/2014/main" id="{2E55C03E-78ED-BC5D-B700-FE57DA89BC6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670707" y="3299120"/>
                <a:ext cx="36972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7" name="Håndskrift 16">
                <a:extLst>
                  <a:ext uri="{FF2B5EF4-FFF2-40B4-BE49-F238E27FC236}">
                    <a16:creationId xmlns:a16="http://schemas.microsoft.com/office/drawing/2014/main" id="{53A386F3-B02C-F275-928B-5CBEC3D7FD0B}"/>
                  </a:ext>
                </a:extLst>
              </p14:cNvPr>
              <p14:cNvContentPartPr/>
              <p14:nvPr/>
            </p14:nvContentPartPr>
            <p14:xfrm>
              <a:off x="2772667" y="3173480"/>
              <a:ext cx="226080" cy="331200"/>
            </p14:xfrm>
          </p:contentPart>
        </mc:Choice>
        <mc:Fallback xmlns="">
          <p:pic>
            <p:nvPicPr>
              <p:cNvPr id="17" name="Håndskrift 16">
                <a:extLst>
                  <a:ext uri="{FF2B5EF4-FFF2-40B4-BE49-F238E27FC236}">
                    <a16:creationId xmlns:a16="http://schemas.microsoft.com/office/drawing/2014/main" id="{53A386F3-B02C-F275-928B-5CBEC3D7FD0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757212" y="3158000"/>
                <a:ext cx="256631" cy="36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8" name="Håndskrift 17">
                <a:extLst>
                  <a:ext uri="{FF2B5EF4-FFF2-40B4-BE49-F238E27FC236}">
                    <a16:creationId xmlns:a16="http://schemas.microsoft.com/office/drawing/2014/main" id="{3ACA36B7-A635-3658-D0C5-C3FD9A457925}"/>
                  </a:ext>
                </a:extLst>
              </p14:cNvPr>
              <p14:cNvContentPartPr/>
              <p14:nvPr/>
            </p14:nvContentPartPr>
            <p14:xfrm>
              <a:off x="3076147" y="3201560"/>
              <a:ext cx="162720" cy="275400"/>
            </p14:xfrm>
          </p:contentPart>
        </mc:Choice>
        <mc:Fallback xmlns="">
          <p:pic>
            <p:nvPicPr>
              <p:cNvPr id="18" name="Håndskrift 17">
                <a:extLst>
                  <a:ext uri="{FF2B5EF4-FFF2-40B4-BE49-F238E27FC236}">
                    <a16:creationId xmlns:a16="http://schemas.microsoft.com/office/drawing/2014/main" id="{3ACA36B7-A635-3658-D0C5-C3FD9A45792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060667" y="3186080"/>
                <a:ext cx="193320" cy="30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4592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9B3F43A0-987C-454B-5BCF-674293C33FC4}"/>
              </a:ext>
            </a:extLst>
          </p:cNvPr>
          <p:cNvSpPr txBox="1"/>
          <p:nvPr/>
        </p:nvSpPr>
        <p:spPr>
          <a:xfrm>
            <a:off x="195943" y="2603212"/>
            <a:ext cx="1199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/>
              <a:t>Lise </a:t>
            </a:r>
            <a:r>
              <a:rPr lang="da-DK" sz="3200" err="1"/>
              <a:t>went</a:t>
            </a:r>
            <a:r>
              <a:rPr lang="da-DK" sz="3200"/>
              <a:t> to bed </a:t>
            </a:r>
            <a:r>
              <a:rPr lang="da-DK" sz="3200" err="1"/>
              <a:t>crying</a:t>
            </a:r>
            <a:endParaRPr lang="da-DK" sz="3200"/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DE5CAD7F-57A6-4E2B-5E65-93852A4211A9}"/>
              </a:ext>
            </a:extLst>
          </p:cNvPr>
          <p:cNvSpPr txBox="1"/>
          <p:nvPr/>
        </p:nvSpPr>
        <p:spPr>
          <a:xfrm>
            <a:off x="174171" y="239488"/>
            <a:ext cx="1184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Kontemporativ</a:t>
            </a:r>
            <a:endParaRPr lang="da-DK" sz="6000" b="1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05F8CE-B3D2-34DE-CEDD-652B7AA16724}"/>
              </a:ext>
            </a:extLst>
          </p:cNvPr>
          <p:cNvSpPr txBox="1"/>
          <p:nvPr/>
        </p:nvSpPr>
        <p:spPr>
          <a:xfrm>
            <a:off x="9198429" y="6330045"/>
            <a:ext cx="5018315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228600" algn="l"/>
              </a:tabLst>
            </a:pPr>
            <a:r>
              <a:rPr lang="da-DK" sz="2400" i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Lise </a:t>
            </a:r>
            <a:r>
              <a:rPr lang="da-DK" sz="2400" i="1" kern="1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qialluni</a:t>
            </a:r>
            <a:r>
              <a:rPr lang="da-DK" sz="2400" i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2400" i="1" kern="1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innarpoq</a:t>
            </a:r>
            <a:r>
              <a:rPr lang="da-DK" sz="2400" i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B2EDF84-2B06-C008-7610-1575E80BB14F}"/>
              </a:ext>
            </a:extLst>
          </p:cNvPr>
          <p:cNvSpPr txBox="1"/>
          <p:nvPr/>
        </p:nvSpPr>
        <p:spPr>
          <a:xfrm>
            <a:off x="174171" y="3881853"/>
            <a:ext cx="1199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/>
              <a:t>As </a:t>
            </a:r>
            <a:r>
              <a:rPr lang="da-DK" sz="3200" err="1"/>
              <a:t>she</a:t>
            </a:r>
            <a:r>
              <a:rPr lang="da-DK" sz="3200"/>
              <a:t> </a:t>
            </a:r>
            <a:r>
              <a:rPr lang="da-DK" sz="3200" err="1"/>
              <a:t>went</a:t>
            </a:r>
            <a:r>
              <a:rPr lang="da-DK" sz="3200"/>
              <a:t> to bed, Lise </a:t>
            </a:r>
            <a:r>
              <a:rPr lang="da-DK" sz="3200" err="1"/>
              <a:t>was</a:t>
            </a:r>
            <a:r>
              <a:rPr lang="da-DK" sz="3200"/>
              <a:t> </a:t>
            </a:r>
            <a:r>
              <a:rPr lang="da-DK" sz="3200" err="1"/>
              <a:t>crying</a:t>
            </a:r>
            <a:endParaRPr lang="da-DK" sz="320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Håndskrift 3">
                <a:extLst>
                  <a:ext uri="{FF2B5EF4-FFF2-40B4-BE49-F238E27FC236}">
                    <a16:creationId xmlns:a16="http://schemas.microsoft.com/office/drawing/2014/main" id="{03F6E41C-8E34-9BD5-CEAE-34A67DD1D0B4}"/>
                  </a:ext>
                </a:extLst>
              </p14:cNvPr>
              <p14:cNvContentPartPr/>
              <p14:nvPr/>
            </p14:nvContentPartPr>
            <p14:xfrm>
              <a:off x="430147" y="3187520"/>
              <a:ext cx="219240" cy="381240"/>
            </p14:xfrm>
          </p:contentPart>
        </mc:Choice>
        <mc:Fallback xmlns="">
          <p:pic>
            <p:nvPicPr>
              <p:cNvPr id="4" name="Håndskrift 3">
                <a:extLst>
                  <a:ext uri="{FF2B5EF4-FFF2-40B4-BE49-F238E27FC236}">
                    <a16:creationId xmlns:a16="http://schemas.microsoft.com/office/drawing/2014/main" id="{03F6E41C-8E34-9BD5-CEAE-34A67DD1D0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4642" y="3172040"/>
                <a:ext cx="249890" cy="41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Håndskrift 4">
                <a:extLst>
                  <a:ext uri="{FF2B5EF4-FFF2-40B4-BE49-F238E27FC236}">
                    <a16:creationId xmlns:a16="http://schemas.microsoft.com/office/drawing/2014/main" id="{A597969C-FD30-15A8-CB56-91D9445990E5}"/>
                  </a:ext>
                </a:extLst>
              </p14:cNvPr>
              <p14:cNvContentPartPr/>
              <p14:nvPr/>
            </p14:nvContentPartPr>
            <p14:xfrm>
              <a:off x="1481347" y="3203360"/>
              <a:ext cx="345960" cy="266760"/>
            </p14:xfrm>
          </p:contentPart>
        </mc:Choice>
        <mc:Fallback xmlns="">
          <p:pic>
            <p:nvPicPr>
              <p:cNvPr id="5" name="Håndskrift 4">
                <a:extLst>
                  <a:ext uri="{FF2B5EF4-FFF2-40B4-BE49-F238E27FC236}">
                    <a16:creationId xmlns:a16="http://schemas.microsoft.com/office/drawing/2014/main" id="{A597969C-FD30-15A8-CB56-91D9445990E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65867" y="3187880"/>
                <a:ext cx="37656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Håndskrift 12">
                <a:extLst>
                  <a:ext uri="{FF2B5EF4-FFF2-40B4-BE49-F238E27FC236}">
                    <a16:creationId xmlns:a16="http://schemas.microsoft.com/office/drawing/2014/main" id="{FFE2F116-A498-1862-4E6F-281789FFC160}"/>
                  </a:ext>
                </a:extLst>
              </p14:cNvPr>
              <p14:cNvContentPartPr/>
              <p14:nvPr/>
            </p14:nvContentPartPr>
            <p14:xfrm>
              <a:off x="3929707" y="3187520"/>
              <a:ext cx="346320" cy="381240"/>
            </p14:xfrm>
          </p:contentPart>
        </mc:Choice>
        <mc:Fallback xmlns="">
          <p:pic>
            <p:nvPicPr>
              <p:cNvPr id="13" name="Håndskrift 12">
                <a:extLst>
                  <a:ext uri="{FF2B5EF4-FFF2-40B4-BE49-F238E27FC236}">
                    <a16:creationId xmlns:a16="http://schemas.microsoft.com/office/drawing/2014/main" id="{FFE2F116-A498-1862-4E6F-281789FFC16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914211" y="3172040"/>
                <a:ext cx="376952" cy="41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Håndskrift 13">
                <a:extLst>
                  <a:ext uri="{FF2B5EF4-FFF2-40B4-BE49-F238E27FC236}">
                    <a16:creationId xmlns:a16="http://schemas.microsoft.com/office/drawing/2014/main" id="{D45F9DE8-1A2A-AF72-2FDF-BB8E1029695B}"/>
                  </a:ext>
                </a:extLst>
              </p14:cNvPr>
              <p14:cNvContentPartPr/>
              <p14:nvPr/>
            </p14:nvContentPartPr>
            <p14:xfrm>
              <a:off x="2582227" y="3166280"/>
              <a:ext cx="360000" cy="317880"/>
            </p14:xfrm>
          </p:contentPart>
        </mc:Choice>
        <mc:Fallback xmlns="">
          <p:pic>
            <p:nvPicPr>
              <p:cNvPr id="14" name="Håndskrift 13">
                <a:extLst>
                  <a:ext uri="{FF2B5EF4-FFF2-40B4-BE49-F238E27FC236}">
                    <a16:creationId xmlns:a16="http://schemas.microsoft.com/office/drawing/2014/main" id="{D45F9DE8-1A2A-AF72-2FDF-BB8E1029695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66762" y="3150800"/>
                <a:ext cx="390569" cy="34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Håndskrift 14">
                <a:extLst>
                  <a:ext uri="{FF2B5EF4-FFF2-40B4-BE49-F238E27FC236}">
                    <a16:creationId xmlns:a16="http://schemas.microsoft.com/office/drawing/2014/main" id="{05CB4D4D-E0FA-4011-B533-844AD0324702}"/>
                  </a:ext>
                </a:extLst>
              </p14:cNvPr>
              <p14:cNvContentPartPr/>
              <p14:nvPr/>
            </p14:nvContentPartPr>
            <p14:xfrm>
              <a:off x="4084867" y="3377960"/>
              <a:ext cx="212040" cy="49680"/>
            </p14:xfrm>
          </p:contentPart>
        </mc:Choice>
        <mc:Fallback xmlns="">
          <p:pic>
            <p:nvPicPr>
              <p:cNvPr id="15" name="Håndskrift 14">
                <a:extLst>
                  <a:ext uri="{FF2B5EF4-FFF2-40B4-BE49-F238E27FC236}">
                    <a16:creationId xmlns:a16="http://schemas.microsoft.com/office/drawing/2014/main" id="{05CB4D4D-E0FA-4011-B533-844AD032470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069387" y="3362480"/>
                <a:ext cx="242640" cy="8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8782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9B3F43A0-987C-454B-5BCF-674293C33FC4}"/>
              </a:ext>
            </a:extLst>
          </p:cNvPr>
          <p:cNvSpPr txBox="1"/>
          <p:nvPr/>
        </p:nvSpPr>
        <p:spPr>
          <a:xfrm>
            <a:off x="195943" y="2603212"/>
            <a:ext cx="1199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/>
              <a:t>I </a:t>
            </a:r>
            <a:r>
              <a:rPr lang="da-DK" sz="3200" err="1"/>
              <a:t>see</a:t>
            </a:r>
            <a:r>
              <a:rPr lang="da-DK" sz="3200"/>
              <a:t> </a:t>
            </a:r>
            <a:r>
              <a:rPr lang="da-DK" sz="3200" err="1"/>
              <a:t>that</a:t>
            </a:r>
            <a:r>
              <a:rPr lang="da-DK" sz="3200"/>
              <a:t> </a:t>
            </a:r>
            <a:r>
              <a:rPr lang="da-DK" sz="3200" err="1"/>
              <a:t>you</a:t>
            </a:r>
            <a:r>
              <a:rPr lang="da-DK" sz="3200"/>
              <a:t> understand the </a:t>
            </a:r>
            <a:r>
              <a:rPr lang="da-DK" sz="3200" err="1"/>
              <a:t>child</a:t>
            </a:r>
            <a:endParaRPr lang="da-DK" sz="3200"/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DE5CAD7F-57A6-4E2B-5E65-93852A4211A9}"/>
              </a:ext>
            </a:extLst>
          </p:cNvPr>
          <p:cNvSpPr txBox="1"/>
          <p:nvPr/>
        </p:nvSpPr>
        <p:spPr>
          <a:xfrm>
            <a:off x="174171" y="239488"/>
            <a:ext cx="1184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Participialmåde</a:t>
            </a:r>
            <a:endParaRPr lang="da-DK" sz="6000" b="1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05F8CE-B3D2-34DE-CEDD-652B7AA16724}"/>
              </a:ext>
            </a:extLst>
          </p:cNvPr>
          <p:cNvSpPr txBox="1"/>
          <p:nvPr/>
        </p:nvSpPr>
        <p:spPr>
          <a:xfrm>
            <a:off x="7794172" y="6384473"/>
            <a:ext cx="5018315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228600" algn="l"/>
              </a:tabLst>
            </a:pPr>
            <a:r>
              <a:rPr lang="da-DK" sz="2400" i="1" kern="1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Meeraq</a:t>
            </a:r>
            <a:r>
              <a:rPr lang="da-DK" sz="2400" i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2400" i="1" kern="1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paasigissi</a:t>
            </a:r>
            <a:r>
              <a:rPr lang="da-DK" sz="2400" i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2400" i="1" kern="1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takusinnaavara</a:t>
            </a:r>
            <a:r>
              <a:rPr lang="da-DK" sz="2400" i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Håndskrift 6">
                <a:extLst>
                  <a:ext uri="{FF2B5EF4-FFF2-40B4-BE49-F238E27FC236}">
                    <a16:creationId xmlns:a16="http://schemas.microsoft.com/office/drawing/2014/main" id="{F1591D23-55D5-CE70-0DE0-744492FCE906}"/>
                  </a:ext>
                </a:extLst>
              </p14:cNvPr>
              <p14:cNvContentPartPr/>
              <p14:nvPr/>
            </p14:nvContentPartPr>
            <p14:xfrm>
              <a:off x="1341307" y="3132440"/>
              <a:ext cx="5996880" cy="2863440"/>
            </p14:xfrm>
          </p:contentPart>
        </mc:Choice>
        <mc:Fallback xmlns="">
          <p:pic>
            <p:nvPicPr>
              <p:cNvPr id="7" name="Håndskrift 6">
                <a:extLst>
                  <a:ext uri="{FF2B5EF4-FFF2-40B4-BE49-F238E27FC236}">
                    <a16:creationId xmlns:a16="http://schemas.microsoft.com/office/drawing/2014/main" id="{F1591D23-55D5-CE70-0DE0-744492FCE9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5827" y="3116958"/>
                <a:ext cx="6027480" cy="28940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Håndskrift 7">
                <a:extLst>
                  <a:ext uri="{FF2B5EF4-FFF2-40B4-BE49-F238E27FC236}">
                    <a16:creationId xmlns:a16="http://schemas.microsoft.com/office/drawing/2014/main" id="{2569E618-9AEE-6152-3CD2-A363348154E4}"/>
                  </a:ext>
                </a:extLst>
              </p14:cNvPr>
              <p14:cNvContentPartPr/>
              <p14:nvPr/>
            </p14:nvContentPartPr>
            <p14:xfrm>
              <a:off x="197227" y="3210920"/>
              <a:ext cx="141480" cy="317160"/>
            </p14:xfrm>
          </p:contentPart>
        </mc:Choice>
        <mc:Fallback xmlns="">
          <p:pic>
            <p:nvPicPr>
              <p:cNvPr id="8" name="Håndskrift 7">
                <a:extLst>
                  <a:ext uri="{FF2B5EF4-FFF2-40B4-BE49-F238E27FC236}">
                    <a16:creationId xmlns:a16="http://schemas.microsoft.com/office/drawing/2014/main" id="{2569E618-9AEE-6152-3CD2-A363348154E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1747" y="3195440"/>
                <a:ext cx="172080" cy="34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Håndskrift 8">
                <a:extLst>
                  <a:ext uri="{FF2B5EF4-FFF2-40B4-BE49-F238E27FC236}">
                    <a16:creationId xmlns:a16="http://schemas.microsoft.com/office/drawing/2014/main" id="{92F5CAEB-368E-9891-BFCF-7A96286D54EE}"/>
                  </a:ext>
                </a:extLst>
              </p14:cNvPr>
              <p14:cNvContentPartPr/>
              <p14:nvPr/>
            </p14:nvContentPartPr>
            <p14:xfrm>
              <a:off x="726427" y="3231440"/>
              <a:ext cx="367200" cy="303840"/>
            </p14:xfrm>
          </p:contentPart>
        </mc:Choice>
        <mc:Fallback xmlns="">
          <p:pic>
            <p:nvPicPr>
              <p:cNvPr id="9" name="Håndskrift 8">
                <a:extLst>
                  <a:ext uri="{FF2B5EF4-FFF2-40B4-BE49-F238E27FC236}">
                    <a16:creationId xmlns:a16="http://schemas.microsoft.com/office/drawing/2014/main" id="{92F5CAEB-368E-9891-BFCF-7A96286D54E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0947" y="3215960"/>
                <a:ext cx="397800" cy="33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Håndskrift 9">
                <a:extLst>
                  <a:ext uri="{FF2B5EF4-FFF2-40B4-BE49-F238E27FC236}">
                    <a16:creationId xmlns:a16="http://schemas.microsoft.com/office/drawing/2014/main" id="{BDB8AA33-0E98-DAC4-6296-611930C360AD}"/>
                  </a:ext>
                </a:extLst>
              </p14:cNvPr>
              <p14:cNvContentPartPr/>
              <p14:nvPr/>
            </p14:nvContentPartPr>
            <p14:xfrm>
              <a:off x="2447947" y="3204440"/>
              <a:ext cx="233280" cy="372600"/>
            </p14:xfrm>
          </p:contentPart>
        </mc:Choice>
        <mc:Fallback xmlns="">
          <p:pic>
            <p:nvPicPr>
              <p:cNvPr id="10" name="Håndskrift 9">
                <a:extLst>
                  <a:ext uri="{FF2B5EF4-FFF2-40B4-BE49-F238E27FC236}">
                    <a16:creationId xmlns:a16="http://schemas.microsoft.com/office/drawing/2014/main" id="{BDB8AA33-0E98-DAC4-6296-611930C360A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32467" y="3188960"/>
                <a:ext cx="263880" cy="40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Håndskrift 10">
                <a:extLst>
                  <a:ext uri="{FF2B5EF4-FFF2-40B4-BE49-F238E27FC236}">
                    <a16:creationId xmlns:a16="http://schemas.microsoft.com/office/drawing/2014/main" id="{BD51B32F-288F-A5E7-C998-AE9CC1C7DB77}"/>
                  </a:ext>
                </a:extLst>
              </p14:cNvPr>
              <p14:cNvContentPartPr/>
              <p14:nvPr/>
            </p14:nvContentPartPr>
            <p14:xfrm>
              <a:off x="3986227" y="3199040"/>
              <a:ext cx="331920" cy="317880"/>
            </p14:xfrm>
          </p:contentPart>
        </mc:Choice>
        <mc:Fallback xmlns="">
          <p:pic>
            <p:nvPicPr>
              <p:cNvPr id="11" name="Håndskrift 10">
                <a:extLst>
                  <a:ext uri="{FF2B5EF4-FFF2-40B4-BE49-F238E27FC236}">
                    <a16:creationId xmlns:a16="http://schemas.microsoft.com/office/drawing/2014/main" id="{BD51B32F-288F-A5E7-C998-AE9CC1C7DB7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970764" y="3183560"/>
                <a:ext cx="362487" cy="34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" name="Håndskrift 13">
                <a:extLst>
                  <a:ext uri="{FF2B5EF4-FFF2-40B4-BE49-F238E27FC236}">
                    <a16:creationId xmlns:a16="http://schemas.microsoft.com/office/drawing/2014/main" id="{380B6241-D70D-D324-0229-E688DC280946}"/>
                  </a:ext>
                </a:extLst>
              </p14:cNvPr>
              <p14:cNvContentPartPr/>
              <p14:nvPr/>
            </p14:nvContentPartPr>
            <p14:xfrm>
              <a:off x="5856787" y="3118400"/>
              <a:ext cx="662760" cy="423000"/>
            </p14:xfrm>
          </p:contentPart>
        </mc:Choice>
        <mc:Fallback xmlns="">
          <p:pic>
            <p:nvPicPr>
              <p:cNvPr id="14" name="Håndskrift 13">
                <a:extLst>
                  <a:ext uri="{FF2B5EF4-FFF2-40B4-BE49-F238E27FC236}">
                    <a16:creationId xmlns:a16="http://schemas.microsoft.com/office/drawing/2014/main" id="{380B6241-D70D-D324-0229-E688DC28094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841307" y="3102920"/>
                <a:ext cx="693360" cy="45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3912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605A61-F7BE-B602-3F70-4E2048176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Overordnet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0A10B96-825F-9BB4-06C1-552AF18D3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Konjunktionens betydning guider forholdet med hovedsætning og ledsætning.</a:t>
            </a:r>
          </a:p>
          <a:p>
            <a:r>
              <a:rPr lang="da-DK"/>
              <a:t>Og</a:t>
            </a:r>
          </a:p>
          <a:p>
            <a:r>
              <a:rPr lang="da-DK"/>
              <a:t>Næsten alle Najas eksempler kan konstrueres med ledsætninger, der fungerer som adverbialled</a:t>
            </a:r>
          </a:p>
        </p:txBody>
      </p:sp>
    </p:spTree>
    <p:extLst>
      <p:ext uri="{BB962C8B-B14F-4D97-AF65-F5344CB8AC3E}">
        <p14:creationId xmlns:p14="http://schemas.microsoft.com/office/powerpoint/2010/main" val="560457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6904A-1762-53A4-693F-45E5AFCA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4" y="705113"/>
            <a:ext cx="4103914" cy="5197498"/>
          </a:xfrm>
        </p:spPr>
        <p:txBody>
          <a:bodyPr/>
          <a:lstStyle/>
          <a:p>
            <a:r>
              <a:rPr lang="da-DK"/>
              <a:t>Ledsætningers  funktioner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DCE7BFD-9D78-A7CF-20D8-B660D898B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2200"/>
              <a:t>Subjekt: </a:t>
            </a:r>
            <a:r>
              <a:rPr lang="da-DK" sz="2200" b="0"/>
              <a:t>Reading </a:t>
            </a:r>
            <a:r>
              <a:rPr lang="da-DK" sz="2200" b="0" err="1"/>
              <a:t>books</a:t>
            </a:r>
            <a:r>
              <a:rPr lang="da-DK" sz="2200" b="0"/>
              <a:t> </a:t>
            </a:r>
            <a:r>
              <a:rPr lang="da-DK" sz="2200" b="0" err="1"/>
              <a:t>can</a:t>
            </a:r>
            <a:r>
              <a:rPr lang="da-DK" sz="2200" b="0"/>
              <a:t> </a:t>
            </a:r>
            <a:r>
              <a:rPr lang="da-DK" sz="2200" b="0" err="1"/>
              <a:t>be</a:t>
            </a:r>
            <a:r>
              <a:rPr lang="da-DK" sz="2200" b="0"/>
              <a:t> </a:t>
            </a:r>
            <a:r>
              <a:rPr lang="da-DK" sz="2200" b="0" err="1"/>
              <a:t>hard</a:t>
            </a:r>
            <a:endParaRPr lang="da-DK" sz="2200" b="0"/>
          </a:p>
          <a:p>
            <a:r>
              <a:rPr lang="da-DK" sz="2200"/>
              <a:t>SC: </a:t>
            </a:r>
            <a:r>
              <a:rPr lang="da-DK" sz="2200" b="0" err="1"/>
              <a:t>Seeing</a:t>
            </a:r>
            <a:r>
              <a:rPr lang="da-DK" sz="2200" b="0"/>
              <a:t> is </a:t>
            </a:r>
            <a:r>
              <a:rPr lang="da-DK" sz="2200" b="0" err="1"/>
              <a:t>believing</a:t>
            </a:r>
            <a:endParaRPr lang="da-DK" sz="2200" b="0"/>
          </a:p>
          <a:p>
            <a:r>
              <a:rPr lang="da-DK" sz="2200"/>
              <a:t>DO: </a:t>
            </a:r>
            <a:r>
              <a:rPr lang="da-DK" sz="2200" b="0"/>
              <a:t>I </a:t>
            </a:r>
            <a:r>
              <a:rPr lang="da-DK" sz="2200" b="0" err="1"/>
              <a:t>see</a:t>
            </a:r>
            <a:r>
              <a:rPr lang="da-DK" sz="2200" b="0"/>
              <a:t> </a:t>
            </a:r>
            <a:r>
              <a:rPr lang="da-DK" sz="2200" b="0" err="1"/>
              <a:t>that</a:t>
            </a:r>
            <a:r>
              <a:rPr lang="da-DK" sz="2200" b="0"/>
              <a:t> </a:t>
            </a:r>
            <a:r>
              <a:rPr lang="da-DK" sz="2200" b="0" err="1"/>
              <a:t>you</a:t>
            </a:r>
            <a:r>
              <a:rPr lang="da-DK" sz="2200" b="0"/>
              <a:t> understand the </a:t>
            </a:r>
            <a:r>
              <a:rPr lang="da-DK" sz="2200" b="0" err="1"/>
              <a:t>child</a:t>
            </a:r>
            <a:endParaRPr lang="da-DK" sz="2200" b="0"/>
          </a:p>
          <a:p>
            <a:r>
              <a:rPr lang="da-DK" sz="2200"/>
              <a:t>Adverbial: </a:t>
            </a:r>
            <a:r>
              <a:rPr lang="da-DK" sz="2200" b="0"/>
              <a:t>Lise </a:t>
            </a:r>
            <a:r>
              <a:rPr lang="da-DK" sz="2200" b="0" err="1"/>
              <a:t>went</a:t>
            </a:r>
            <a:r>
              <a:rPr lang="da-DK" sz="2200" b="0"/>
              <a:t> to bed </a:t>
            </a:r>
            <a:r>
              <a:rPr lang="da-DK" sz="2200" b="0" err="1"/>
              <a:t>crying</a:t>
            </a:r>
            <a:endParaRPr lang="da-DK" sz="2200" b="0"/>
          </a:p>
          <a:p>
            <a:r>
              <a:rPr lang="da-DK" sz="2200"/>
              <a:t>NP POM (relativ </a:t>
            </a:r>
            <a:r>
              <a:rPr lang="da-DK" sz="2200" err="1"/>
              <a:t>m.m</a:t>
            </a:r>
            <a:r>
              <a:rPr lang="da-DK" sz="2200"/>
              <a:t>): </a:t>
            </a:r>
            <a:r>
              <a:rPr lang="da-DK" sz="2200" b="0"/>
              <a:t>The boy </a:t>
            </a:r>
            <a:r>
              <a:rPr lang="da-DK" sz="2200" b="0" err="1"/>
              <a:t>who</a:t>
            </a:r>
            <a:r>
              <a:rPr lang="da-DK" sz="2200" b="0"/>
              <a:t> </a:t>
            </a:r>
            <a:r>
              <a:rPr lang="da-DK" sz="2200" b="0" err="1"/>
              <a:t>brought</a:t>
            </a:r>
            <a:r>
              <a:rPr lang="da-DK" sz="2200" b="0"/>
              <a:t> </a:t>
            </a:r>
            <a:r>
              <a:rPr lang="da-DK" sz="2200" b="0" err="1"/>
              <a:t>flowers</a:t>
            </a:r>
            <a:r>
              <a:rPr lang="da-DK" sz="2200" b="0"/>
              <a:t> for his </a:t>
            </a:r>
            <a:r>
              <a:rPr lang="da-DK" sz="2200" b="0" err="1"/>
              <a:t>teacher</a:t>
            </a:r>
            <a:endParaRPr lang="da-DK" sz="2200"/>
          </a:p>
        </p:txBody>
      </p:sp>
    </p:spTree>
    <p:extLst>
      <p:ext uri="{BB962C8B-B14F-4D97-AF65-F5344CB8AC3E}">
        <p14:creationId xmlns:p14="http://schemas.microsoft.com/office/powerpoint/2010/main" val="609835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8179AA-D392-E02E-CE87-BA7D14C42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ordstilling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16D269-2FC1-812D-9053-DA3731C92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9052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02C7FF-B896-9206-CE41-E34E9A43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err="1"/>
              <a:t>What’s</a:t>
            </a:r>
            <a:r>
              <a:rPr lang="da-DK"/>
              <a:t> the point 2: </a:t>
            </a:r>
            <a:r>
              <a:rPr lang="da-DK" err="1"/>
              <a:t>Translate</a:t>
            </a:r>
            <a:r>
              <a:rPr lang="da-DK"/>
              <a:t> and analyse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E63EA94-7907-E537-8AAE-FF0A65813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err="1"/>
              <a:t>Translate</a:t>
            </a:r>
            <a:r>
              <a:rPr lang="da-DK"/>
              <a:t> and analyse the </a:t>
            </a:r>
            <a:r>
              <a:rPr lang="da-DK" err="1"/>
              <a:t>following</a:t>
            </a:r>
            <a:r>
              <a:rPr lang="da-DK"/>
              <a:t> </a:t>
            </a:r>
            <a:r>
              <a:rPr lang="da-DK" err="1"/>
              <a:t>Greenlandic</a:t>
            </a:r>
            <a:r>
              <a:rPr lang="da-DK"/>
              <a:t> </a:t>
            </a:r>
            <a:r>
              <a:rPr lang="da-DK" err="1"/>
              <a:t>sentences</a:t>
            </a:r>
            <a:r>
              <a:rPr lang="da-DK"/>
              <a:t>. </a:t>
            </a:r>
            <a:r>
              <a:rPr lang="da-DK" err="1"/>
              <a:t>Also</a:t>
            </a:r>
            <a:r>
              <a:rPr lang="da-DK"/>
              <a:t> </a:t>
            </a:r>
            <a:r>
              <a:rPr lang="da-DK" err="1"/>
              <a:t>there’s</a:t>
            </a:r>
            <a:r>
              <a:rPr lang="da-DK"/>
              <a:t> an </a:t>
            </a:r>
            <a:r>
              <a:rPr lang="da-DK" err="1"/>
              <a:t>incorrect</a:t>
            </a:r>
            <a:r>
              <a:rPr lang="da-DK"/>
              <a:t> </a:t>
            </a:r>
            <a:r>
              <a:rPr lang="da-DK" err="1"/>
              <a:t>one</a:t>
            </a:r>
            <a:r>
              <a:rPr lang="da-DK"/>
              <a:t>. </a:t>
            </a:r>
            <a:r>
              <a:rPr lang="da-DK" err="1"/>
              <a:t>Which</a:t>
            </a:r>
            <a:r>
              <a:rPr lang="da-DK"/>
              <a:t> </a:t>
            </a:r>
            <a:r>
              <a:rPr lang="da-DK" err="1"/>
              <a:t>one</a:t>
            </a:r>
            <a:r>
              <a:rPr lang="da-DK"/>
              <a:t> and </a:t>
            </a:r>
            <a:r>
              <a:rPr lang="da-DK" err="1"/>
              <a:t>why</a:t>
            </a:r>
            <a:r>
              <a:rPr lang="da-DK"/>
              <a:t>?</a:t>
            </a:r>
          </a:p>
        </p:txBody>
      </p:sp>
      <p:sp>
        <p:nvSpPr>
          <p:cNvPr id="4" name="Rektangel: afrundede hjørner 3">
            <a:extLst>
              <a:ext uri="{FF2B5EF4-FFF2-40B4-BE49-F238E27FC236}">
                <a16:creationId xmlns:a16="http://schemas.microsoft.com/office/drawing/2014/main" id="{35154F96-0011-B759-DBCD-21C2BE69CA7C}"/>
              </a:ext>
            </a:extLst>
          </p:cNvPr>
          <p:cNvSpPr/>
          <p:nvPr/>
        </p:nvSpPr>
        <p:spPr>
          <a:xfrm>
            <a:off x="4622510" y="5120268"/>
            <a:ext cx="7479586" cy="1503202"/>
          </a:xfrm>
          <a:prstGeom prst="roundRect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ippassaq</a:t>
            </a:r>
            <a:r>
              <a:rPr kumimoji="0" lang="da-DK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Piitap</a:t>
            </a:r>
            <a:r>
              <a:rPr kumimoji="0" lang="da-DK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igaffimmi</a:t>
            </a:r>
            <a:r>
              <a:rPr kumimoji="0" lang="da-DK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qimmeq</a:t>
            </a:r>
            <a:r>
              <a:rPr kumimoji="0" lang="da-DK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aallaavaa</a:t>
            </a:r>
            <a:endParaRPr kumimoji="0" lang="da-DK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Rektangel: afrundede hjørner 4">
            <a:extLst>
              <a:ext uri="{FF2B5EF4-FFF2-40B4-BE49-F238E27FC236}">
                <a16:creationId xmlns:a16="http://schemas.microsoft.com/office/drawing/2014/main" id="{8145179B-076A-83B2-1ABB-8BCA1588DE80}"/>
              </a:ext>
            </a:extLst>
          </p:cNvPr>
          <p:cNvSpPr/>
          <p:nvPr/>
        </p:nvSpPr>
        <p:spPr>
          <a:xfrm>
            <a:off x="714053" y="3812087"/>
            <a:ext cx="2717514" cy="890908"/>
          </a:xfrm>
          <a:prstGeom prst="roundRect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aallaavaa</a:t>
            </a:r>
            <a:endParaRPr kumimoji="0" lang="da-DK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Rektangel: afrundede hjørner 5">
            <a:extLst>
              <a:ext uri="{FF2B5EF4-FFF2-40B4-BE49-F238E27FC236}">
                <a16:creationId xmlns:a16="http://schemas.microsoft.com/office/drawing/2014/main" id="{1C952951-712E-0479-5E51-04689A58170B}"/>
              </a:ext>
            </a:extLst>
          </p:cNvPr>
          <p:cNvSpPr/>
          <p:nvPr/>
        </p:nvSpPr>
        <p:spPr>
          <a:xfrm>
            <a:off x="533397" y="5731509"/>
            <a:ext cx="3862224" cy="890908"/>
          </a:xfrm>
          <a:prstGeom prst="roundRect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Piitap</a:t>
            </a:r>
            <a:r>
              <a:rPr kumimoji="0" lang="da-DK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aallaavaa</a:t>
            </a:r>
            <a:endParaRPr kumimoji="0" lang="da-DK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43AE8483-AF1C-92D0-9C33-D93C0A265EE9}"/>
              </a:ext>
            </a:extLst>
          </p:cNvPr>
          <p:cNvSpPr/>
          <p:nvPr/>
        </p:nvSpPr>
        <p:spPr>
          <a:xfrm>
            <a:off x="3776608" y="3153957"/>
            <a:ext cx="3542871" cy="1389580"/>
          </a:xfrm>
          <a:prstGeom prst="roundRect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Piitaq</a:t>
            </a:r>
            <a:r>
              <a:rPr kumimoji="0" lang="da-DK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aallaavaa</a:t>
            </a:r>
            <a:endParaRPr kumimoji="0" lang="da-DK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FE818DCD-134A-DDCE-D1E2-9224CA348EE3}"/>
              </a:ext>
            </a:extLst>
          </p:cNvPr>
          <p:cNvSpPr/>
          <p:nvPr/>
        </p:nvSpPr>
        <p:spPr>
          <a:xfrm>
            <a:off x="7664520" y="3266977"/>
            <a:ext cx="4241725" cy="1163540"/>
          </a:xfrm>
          <a:prstGeom prst="roundRect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Piitaq</a:t>
            </a:r>
            <a:r>
              <a:rPr kumimoji="0" lang="da-DK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qimmeq</a:t>
            </a:r>
            <a:r>
              <a:rPr kumimoji="0" lang="da-DK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aallaavaa</a:t>
            </a:r>
            <a:endParaRPr kumimoji="0" lang="da-DK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Håndskrift 12">
                <a:extLst>
                  <a:ext uri="{FF2B5EF4-FFF2-40B4-BE49-F238E27FC236}">
                    <a16:creationId xmlns:a16="http://schemas.microsoft.com/office/drawing/2014/main" id="{2C5903C6-B0F7-0678-0B7D-A0F1E43BFE9E}"/>
                  </a:ext>
                </a:extLst>
              </p14:cNvPr>
              <p14:cNvContentPartPr/>
              <p14:nvPr/>
            </p14:nvContentPartPr>
            <p14:xfrm>
              <a:off x="1083187" y="5877800"/>
              <a:ext cx="1161720" cy="845280"/>
            </p14:xfrm>
          </p:contentPart>
        </mc:Choice>
        <mc:Fallback xmlns="">
          <p:pic>
            <p:nvPicPr>
              <p:cNvPr id="13" name="Håndskrift 12">
                <a:extLst>
                  <a:ext uri="{FF2B5EF4-FFF2-40B4-BE49-F238E27FC236}">
                    <a16:creationId xmlns:a16="http://schemas.microsoft.com/office/drawing/2014/main" id="{2C5903C6-B0F7-0678-0B7D-A0F1E43BFE9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7702" y="5862320"/>
                <a:ext cx="1192329" cy="87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3" name="Håndskrift 22">
                <a:extLst>
                  <a:ext uri="{FF2B5EF4-FFF2-40B4-BE49-F238E27FC236}">
                    <a16:creationId xmlns:a16="http://schemas.microsoft.com/office/drawing/2014/main" id="{297881CB-E54F-88CA-D6FD-9ADF742378BB}"/>
                  </a:ext>
                </a:extLst>
              </p14:cNvPr>
              <p14:cNvContentPartPr/>
              <p14:nvPr/>
            </p14:nvContentPartPr>
            <p14:xfrm>
              <a:off x="289027" y="5235920"/>
              <a:ext cx="1206720" cy="471960"/>
            </p14:xfrm>
          </p:contentPart>
        </mc:Choice>
        <mc:Fallback xmlns="">
          <p:pic>
            <p:nvPicPr>
              <p:cNvPr id="23" name="Håndskrift 22">
                <a:extLst>
                  <a:ext uri="{FF2B5EF4-FFF2-40B4-BE49-F238E27FC236}">
                    <a16:creationId xmlns:a16="http://schemas.microsoft.com/office/drawing/2014/main" id="{297881CB-E54F-88CA-D6FD-9ADF742378B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8507" y="5220452"/>
                <a:ext cx="1242360" cy="5025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6" name="Håndskrift 25">
                <a:extLst>
                  <a:ext uri="{FF2B5EF4-FFF2-40B4-BE49-F238E27FC236}">
                    <a16:creationId xmlns:a16="http://schemas.microsoft.com/office/drawing/2014/main" id="{6EBA05EF-6E7C-3E3C-BE81-AE33DE5A5090}"/>
                  </a:ext>
                </a:extLst>
              </p14:cNvPr>
              <p14:cNvContentPartPr/>
              <p14:nvPr/>
            </p14:nvContentPartPr>
            <p14:xfrm>
              <a:off x="1707427" y="5319800"/>
              <a:ext cx="176760" cy="176400"/>
            </p14:xfrm>
          </p:contentPart>
        </mc:Choice>
        <mc:Fallback xmlns="">
          <p:pic>
            <p:nvPicPr>
              <p:cNvPr id="26" name="Håndskrift 25">
                <a:extLst>
                  <a:ext uri="{FF2B5EF4-FFF2-40B4-BE49-F238E27FC236}">
                    <a16:creationId xmlns:a16="http://schemas.microsoft.com/office/drawing/2014/main" id="{6EBA05EF-6E7C-3E3C-BE81-AE33DE5A509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91947" y="5304352"/>
                <a:ext cx="207360" cy="2069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7" name="Håndskrift 26">
                <a:extLst>
                  <a:ext uri="{FF2B5EF4-FFF2-40B4-BE49-F238E27FC236}">
                    <a16:creationId xmlns:a16="http://schemas.microsoft.com/office/drawing/2014/main" id="{98B90315-C848-89D4-000A-E88829930C32}"/>
                  </a:ext>
                </a:extLst>
              </p14:cNvPr>
              <p14:cNvContentPartPr/>
              <p14:nvPr/>
            </p14:nvContentPartPr>
            <p14:xfrm>
              <a:off x="1742707" y="5460920"/>
              <a:ext cx="183960" cy="35640"/>
            </p14:xfrm>
          </p:contentPart>
        </mc:Choice>
        <mc:Fallback xmlns="">
          <p:pic>
            <p:nvPicPr>
              <p:cNvPr id="27" name="Håndskrift 26">
                <a:extLst>
                  <a:ext uri="{FF2B5EF4-FFF2-40B4-BE49-F238E27FC236}">
                    <a16:creationId xmlns:a16="http://schemas.microsoft.com/office/drawing/2014/main" id="{98B90315-C848-89D4-000A-E88829930C3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27227" y="5445440"/>
                <a:ext cx="21456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7" name="Håndskrift 36">
                <a:extLst>
                  <a:ext uri="{FF2B5EF4-FFF2-40B4-BE49-F238E27FC236}">
                    <a16:creationId xmlns:a16="http://schemas.microsoft.com/office/drawing/2014/main" id="{A07A8F4E-E5CA-D2A9-6E5B-19839C4BCFBD}"/>
                  </a:ext>
                </a:extLst>
              </p14:cNvPr>
              <p14:cNvContentPartPr/>
              <p14:nvPr/>
            </p14:nvContentPartPr>
            <p14:xfrm>
              <a:off x="2034307" y="5046200"/>
              <a:ext cx="1479600" cy="577440"/>
            </p14:xfrm>
          </p:contentPart>
        </mc:Choice>
        <mc:Fallback xmlns="">
          <p:pic>
            <p:nvPicPr>
              <p:cNvPr id="37" name="Håndskrift 36">
                <a:extLst>
                  <a:ext uri="{FF2B5EF4-FFF2-40B4-BE49-F238E27FC236}">
                    <a16:creationId xmlns:a16="http://schemas.microsoft.com/office/drawing/2014/main" id="{A07A8F4E-E5CA-D2A9-6E5B-19839C4BCFB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13787" y="5030720"/>
                <a:ext cx="1515240" cy="61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2" name="Håndskrift 41">
                <a:extLst>
                  <a:ext uri="{FF2B5EF4-FFF2-40B4-BE49-F238E27FC236}">
                    <a16:creationId xmlns:a16="http://schemas.microsoft.com/office/drawing/2014/main" id="{40165B8A-6750-0608-C3D5-4639E009D5A7}"/>
                  </a:ext>
                </a:extLst>
              </p14:cNvPr>
              <p14:cNvContentPartPr/>
              <p14:nvPr/>
            </p14:nvContentPartPr>
            <p14:xfrm>
              <a:off x="4142107" y="3583880"/>
              <a:ext cx="1220040" cy="543960"/>
            </p14:xfrm>
          </p:contentPart>
        </mc:Choice>
        <mc:Fallback xmlns="">
          <p:pic>
            <p:nvPicPr>
              <p:cNvPr id="42" name="Håndskrift 41">
                <a:extLst>
                  <a:ext uri="{FF2B5EF4-FFF2-40B4-BE49-F238E27FC236}">
                    <a16:creationId xmlns:a16="http://schemas.microsoft.com/office/drawing/2014/main" id="{40165B8A-6750-0608-C3D5-4639E009D5A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121587" y="3563346"/>
                <a:ext cx="1260720" cy="5846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3" name="Håndskrift 42">
                <a:extLst>
                  <a:ext uri="{FF2B5EF4-FFF2-40B4-BE49-F238E27FC236}">
                    <a16:creationId xmlns:a16="http://schemas.microsoft.com/office/drawing/2014/main" id="{3050037D-74D5-BA3B-C822-E767166A47D1}"/>
                  </a:ext>
                </a:extLst>
              </p14:cNvPr>
              <p14:cNvContentPartPr/>
              <p14:nvPr/>
            </p14:nvContentPartPr>
            <p14:xfrm>
              <a:off x="4324987" y="3210200"/>
              <a:ext cx="226080" cy="409680"/>
            </p14:xfrm>
          </p:contentPart>
        </mc:Choice>
        <mc:Fallback xmlns="">
          <p:pic>
            <p:nvPicPr>
              <p:cNvPr id="43" name="Håndskrift 42">
                <a:extLst>
                  <a:ext uri="{FF2B5EF4-FFF2-40B4-BE49-F238E27FC236}">
                    <a16:creationId xmlns:a16="http://schemas.microsoft.com/office/drawing/2014/main" id="{3050037D-74D5-BA3B-C822-E767166A47D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309507" y="3194720"/>
                <a:ext cx="256680" cy="44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4" name="Håndskrift 43">
                <a:extLst>
                  <a:ext uri="{FF2B5EF4-FFF2-40B4-BE49-F238E27FC236}">
                    <a16:creationId xmlns:a16="http://schemas.microsoft.com/office/drawing/2014/main" id="{58589C8A-8D6D-1B4D-E710-7F9141804FAB}"/>
                  </a:ext>
                </a:extLst>
              </p14:cNvPr>
              <p14:cNvContentPartPr/>
              <p14:nvPr/>
            </p14:nvContentPartPr>
            <p14:xfrm>
              <a:off x="3668707" y="2893400"/>
              <a:ext cx="42840" cy="333360"/>
            </p14:xfrm>
          </p:contentPart>
        </mc:Choice>
        <mc:Fallback xmlns="">
          <p:pic>
            <p:nvPicPr>
              <p:cNvPr id="44" name="Håndskrift 43">
                <a:extLst>
                  <a:ext uri="{FF2B5EF4-FFF2-40B4-BE49-F238E27FC236}">
                    <a16:creationId xmlns:a16="http://schemas.microsoft.com/office/drawing/2014/main" id="{58589C8A-8D6D-1B4D-E710-7F9141804FA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653096" y="2877937"/>
                <a:ext cx="73699" cy="3639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5" name="Håndskrift 44">
                <a:extLst>
                  <a:ext uri="{FF2B5EF4-FFF2-40B4-BE49-F238E27FC236}">
                    <a16:creationId xmlns:a16="http://schemas.microsoft.com/office/drawing/2014/main" id="{8A745913-EB83-DE9F-C1FA-8FC18A3C8368}"/>
                  </a:ext>
                </a:extLst>
              </p14:cNvPr>
              <p14:cNvContentPartPr/>
              <p14:nvPr/>
            </p14:nvContentPartPr>
            <p14:xfrm>
              <a:off x="3630187" y="2949920"/>
              <a:ext cx="180000" cy="218160"/>
            </p14:xfrm>
          </p:contentPart>
        </mc:Choice>
        <mc:Fallback xmlns="">
          <p:pic>
            <p:nvPicPr>
              <p:cNvPr id="45" name="Håndskrift 44">
                <a:extLst>
                  <a:ext uri="{FF2B5EF4-FFF2-40B4-BE49-F238E27FC236}">
                    <a16:creationId xmlns:a16="http://schemas.microsoft.com/office/drawing/2014/main" id="{8A745913-EB83-DE9F-C1FA-8FC18A3C8368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614676" y="2934466"/>
                <a:ext cx="210661" cy="2487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72" name="Håndskrift 71">
                <a:extLst>
                  <a:ext uri="{FF2B5EF4-FFF2-40B4-BE49-F238E27FC236}">
                    <a16:creationId xmlns:a16="http://schemas.microsoft.com/office/drawing/2014/main" id="{2E679940-3C9B-DD24-5B73-60861CC674C0}"/>
                  </a:ext>
                </a:extLst>
              </p14:cNvPr>
              <p14:cNvContentPartPr/>
              <p14:nvPr/>
            </p14:nvContentPartPr>
            <p14:xfrm>
              <a:off x="3626227" y="2956040"/>
              <a:ext cx="247320" cy="504360"/>
            </p14:xfrm>
          </p:contentPart>
        </mc:Choice>
        <mc:Fallback xmlns="">
          <p:pic>
            <p:nvPicPr>
              <p:cNvPr id="72" name="Håndskrift 71">
                <a:extLst>
                  <a:ext uri="{FF2B5EF4-FFF2-40B4-BE49-F238E27FC236}">
                    <a16:creationId xmlns:a16="http://schemas.microsoft.com/office/drawing/2014/main" id="{2E679940-3C9B-DD24-5B73-60861CC674C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610747" y="2935520"/>
                <a:ext cx="282960" cy="54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83" name="Håndskrift 82">
                <a:extLst>
                  <a:ext uri="{FF2B5EF4-FFF2-40B4-BE49-F238E27FC236}">
                    <a16:creationId xmlns:a16="http://schemas.microsoft.com/office/drawing/2014/main" id="{5DE6FE30-B357-D005-4A87-30CB59CCFC49}"/>
                  </a:ext>
                </a:extLst>
              </p14:cNvPr>
              <p14:cNvContentPartPr/>
              <p14:nvPr/>
            </p14:nvContentPartPr>
            <p14:xfrm>
              <a:off x="3859147" y="2867480"/>
              <a:ext cx="1432800" cy="469800"/>
            </p14:xfrm>
          </p:contentPart>
        </mc:Choice>
        <mc:Fallback xmlns="">
          <p:pic>
            <p:nvPicPr>
              <p:cNvPr id="83" name="Håndskrift 82">
                <a:extLst>
                  <a:ext uri="{FF2B5EF4-FFF2-40B4-BE49-F238E27FC236}">
                    <a16:creationId xmlns:a16="http://schemas.microsoft.com/office/drawing/2014/main" id="{5DE6FE30-B357-D005-4A87-30CB59CCFC49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838622" y="2846960"/>
                <a:ext cx="1473490" cy="51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86" name="Håndskrift 85">
                <a:extLst>
                  <a:ext uri="{FF2B5EF4-FFF2-40B4-BE49-F238E27FC236}">
                    <a16:creationId xmlns:a16="http://schemas.microsoft.com/office/drawing/2014/main" id="{C203776A-278C-39AD-F9BF-FB69C61B1927}"/>
                  </a:ext>
                </a:extLst>
              </p14:cNvPr>
              <p14:cNvContentPartPr/>
              <p14:nvPr/>
            </p14:nvContentPartPr>
            <p14:xfrm>
              <a:off x="5383387" y="2871440"/>
              <a:ext cx="212040" cy="226080"/>
            </p14:xfrm>
          </p:contentPart>
        </mc:Choice>
        <mc:Fallback xmlns="">
          <p:pic>
            <p:nvPicPr>
              <p:cNvPr id="86" name="Håndskrift 85">
                <a:extLst>
                  <a:ext uri="{FF2B5EF4-FFF2-40B4-BE49-F238E27FC236}">
                    <a16:creationId xmlns:a16="http://schemas.microsoft.com/office/drawing/2014/main" id="{C203776A-278C-39AD-F9BF-FB69C61B1927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367907" y="2855985"/>
                <a:ext cx="242640" cy="2566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97" name="Håndskrift 96">
                <a:extLst>
                  <a:ext uri="{FF2B5EF4-FFF2-40B4-BE49-F238E27FC236}">
                    <a16:creationId xmlns:a16="http://schemas.microsoft.com/office/drawing/2014/main" id="{5C51D694-33A8-6004-6EB4-33BDD589D135}"/>
                  </a:ext>
                </a:extLst>
              </p14:cNvPr>
              <p14:cNvContentPartPr/>
              <p14:nvPr/>
            </p14:nvContentPartPr>
            <p14:xfrm>
              <a:off x="5368987" y="2755520"/>
              <a:ext cx="1503360" cy="504360"/>
            </p14:xfrm>
          </p:contentPart>
        </mc:Choice>
        <mc:Fallback xmlns="">
          <p:pic>
            <p:nvPicPr>
              <p:cNvPr id="97" name="Håndskrift 96">
                <a:extLst>
                  <a:ext uri="{FF2B5EF4-FFF2-40B4-BE49-F238E27FC236}">
                    <a16:creationId xmlns:a16="http://schemas.microsoft.com/office/drawing/2014/main" id="{5C51D694-33A8-6004-6EB4-33BDD589D13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353503" y="2740040"/>
                <a:ext cx="1533967" cy="54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525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2BE150-9C0A-4754-D902-853C47FEE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da-DK">
                <a:solidFill>
                  <a:schemeClr val="bg1"/>
                </a:solidFill>
              </a:rPr>
              <a:t>Indhold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4B24C3-38FF-53FD-B9BD-49271F2FF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/>
              <a:t>Indledende knæbøjninger: funktionel grammatik, udvidet grammatikbegreb, læringsmål i Grønland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/>
              <a:t>Sætningsanalysens centrale begreber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/>
              <a:t>Fokuspunkt 1: Ledsætninger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/>
              <a:t>Fokuspunkt 2: Ordstilling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45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0"/>
            <a:ext cx="4420926" cy="6838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Billede 6" descr="Et billede, der indeholder Ansigt, person, slips, tøj&#10;&#10;Automatisk genereret beskrivelse">
            <a:extLst>
              <a:ext uri="{FF2B5EF4-FFF2-40B4-BE49-F238E27FC236}">
                <a16:creationId xmlns:a16="http://schemas.microsoft.com/office/drawing/2014/main" id="{E85D6EDD-A3C1-0B1D-A4DD-DF737DA581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7" b="-3"/>
          <a:stretch/>
        </p:blipFill>
        <p:spPr>
          <a:xfrm>
            <a:off x="564646" y="1317099"/>
            <a:ext cx="3328786" cy="4194971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46359"/>
            <a:ext cx="4426072" cy="7116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748578"/>
            <a:ext cx="7765922" cy="541903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2BE150-9C0A-4754-D902-853C47FEE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242" y="975032"/>
            <a:ext cx="7205470" cy="1206479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da-DK" sz="2800"/>
              <a:t>Systemisk-funktionel grammatik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8774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4B24C3-38FF-53FD-B9BD-49271F2FF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b="0"/>
              <a:t>Sproget som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b="0"/>
              <a:t>Fokus på strukturers funktion i systemet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b="0"/>
              <a:t>Grammatiske systemer tager udgangspunkt i kommunikative behov (modalitet -&gt; interpersonel funktion)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94069" y="6167615"/>
            <a:ext cx="77948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78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0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7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3" name="Rectangle 112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235" y="758246"/>
            <a:ext cx="4658480" cy="538631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2BE150-9C0A-4754-D902-853C47FEE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494" y="745440"/>
            <a:ext cx="4137877" cy="1486131"/>
          </a:xfrm>
        </p:spPr>
        <p:txBody>
          <a:bodyPr>
            <a:normAutofit/>
          </a:bodyPr>
          <a:lstStyle/>
          <a:p>
            <a:pPr algn="ctr">
              <a:lnSpc>
                <a:spcPct val="140000"/>
              </a:lnSpc>
            </a:pPr>
            <a:r>
              <a:rPr lang="da-DK" sz="2800"/>
              <a:t>Udvidet grammatikbegreb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2060C0F7-61A6-4E64-A77E-AFBD81127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84060" y="0"/>
            <a:ext cx="7507940" cy="7652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4B24C3-38FF-53FD-B9BD-49271F2FF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" y="2450441"/>
            <a:ext cx="4649719" cy="3816327"/>
          </a:xfrm>
        </p:spPr>
        <p:txBody>
          <a:bodyPr anchor="t">
            <a:norm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a-DK" sz="2000" b="0"/>
              <a:t>Kontekstualiseret grammatik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a-DK" sz="2000" b="0"/>
              <a:t>Grammatik som meningsgivende valg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a-DK" sz="2000" b="0"/>
              <a:t>Sproglig opmærksomhed som </a:t>
            </a:r>
            <a:r>
              <a:rPr lang="da-DK" sz="2000" b="0" err="1"/>
              <a:t>literacy</a:t>
            </a:r>
            <a:r>
              <a:rPr lang="da-DK" sz="2000" b="0"/>
              <a:t>-løftestang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a-DK" sz="2000" b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a-DK" sz="200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6" y="6144564"/>
            <a:ext cx="4656246" cy="7134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15122" y="6167615"/>
            <a:ext cx="747382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624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71343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4DA06B42-BD60-2872-6032-D4B74C092B9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938" r="2561"/>
          <a:stretch/>
        </p:blipFill>
        <p:spPr>
          <a:xfrm>
            <a:off x="4725245" y="800369"/>
            <a:ext cx="7463705" cy="533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49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235" y="758246"/>
            <a:ext cx="4658480" cy="538631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794BC40-A19A-AABA-1457-0E29CDA90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997" y="2053303"/>
            <a:ext cx="3611029" cy="2536059"/>
          </a:xfrm>
        </p:spPr>
        <p:txBody>
          <a:bodyPr>
            <a:normAutofit fontScale="90000"/>
          </a:bodyPr>
          <a:lstStyle/>
          <a:p>
            <a:pPr algn="ctr"/>
            <a:r>
              <a:rPr lang="da-DK"/>
              <a:t>Udklip fra folkeskolens læringsmål</a:t>
            </a:r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2060C0F7-61A6-4E64-A77E-AFBD81127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84060" y="0"/>
            <a:ext cx="7507940" cy="7652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6" y="6144564"/>
            <a:ext cx="4656246" cy="7134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15122" y="6167615"/>
            <a:ext cx="747382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1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624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3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71343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03D0ECE6-DC7F-7303-5B0F-7B4AA3F76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5139" y="1394389"/>
            <a:ext cx="3649892" cy="4228678"/>
          </a:xfrm>
          <a:prstGeom prst="rect">
            <a:avLst/>
          </a:prstGeom>
        </p:spPr>
      </p:pic>
      <p:sp>
        <p:nvSpPr>
          <p:cNvPr id="36" name="Rectangle 25">
            <a:extLst>
              <a:ext uri="{FF2B5EF4-FFF2-40B4-BE49-F238E27FC236}">
                <a16:creationId xmlns:a16="http://schemas.microsoft.com/office/drawing/2014/main" id="{4CE50A25-23E4-44AC-A4E5-38C15E08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00792" y="773513"/>
            <a:ext cx="64008" cy="53858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4A11BDED-5FEE-6FA3-DBA8-391EAFE200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0063" y="1385260"/>
            <a:ext cx="3672455" cy="42201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8D1508D-9256-28BD-42F8-EE1711431640}"/>
              </a:ext>
            </a:extLst>
          </p:cNvPr>
          <p:cNvSpPr txBox="1"/>
          <p:nvPr/>
        </p:nvSpPr>
        <p:spPr>
          <a:xfrm>
            <a:off x="4715122" y="879688"/>
            <a:ext cx="3625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/>
              <a:t>Mellemtrin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17A1A8E-8925-8C11-9F3E-3AD03DD8DD78}"/>
              </a:ext>
            </a:extLst>
          </p:cNvPr>
          <p:cNvSpPr txBox="1"/>
          <p:nvPr/>
        </p:nvSpPr>
        <p:spPr>
          <a:xfrm>
            <a:off x="8493074" y="879688"/>
            <a:ext cx="3625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err="1"/>
              <a:t>Ældstetrin</a:t>
            </a:r>
            <a:endParaRPr lang="da-DK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Håndskrift 7">
                <a:extLst>
                  <a:ext uri="{FF2B5EF4-FFF2-40B4-BE49-F238E27FC236}">
                    <a16:creationId xmlns:a16="http://schemas.microsoft.com/office/drawing/2014/main" id="{09E7FBE1-7E29-BB13-F78A-2462D7B36799}"/>
                  </a:ext>
                </a:extLst>
              </p14:cNvPr>
              <p14:cNvContentPartPr/>
              <p14:nvPr/>
            </p14:nvContentPartPr>
            <p14:xfrm>
              <a:off x="9382903" y="3754320"/>
              <a:ext cx="942120" cy="45720"/>
            </p14:xfrm>
          </p:contentPart>
        </mc:Choice>
        <mc:Fallback xmlns="">
          <p:pic>
            <p:nvPicPr>
              <p:cNvPr id="8" name="Håndskrift 7">
                <a:extLst>
                  <a:ext uri="{FF2B5EF4-FFF2-40B4-BE49-F238E27FC236}">
                    <a16:creationId xmlns:a16="http://schemas.microsoft.com/office/drawing/2014/main" id="{09E7FBE1-7E29-BB13-F78A-2462D7B3679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328903" y="3646320"/>
                <a:ext cx="1049760" cy="26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Håndskrift 12">
                <a:extLst>
                  <a:ext uri="{FF2B5EF4-FFF2-40B4-BE49-F238E27FC236}">
                    <a16:creationId xmlns:a16="http://schemas.microsoft.com/office/drawing/2014/main" id="{D12076AE-6BFF-9599-166E-C7C11AE11DCE}"/>
                  </a:ext>
                </a:extLst>
              </p14:cNvPr>
              <p14:cNvContentPartPr/>
              <p14:nvPr/>
            </p14:nvContentPartPr>
            <p14:xfrm>
              <a:off x="5411383" y="2731200"/>
              <a:ext cx="782640" cy="23400"/>
            </p14:xfrm>
          </p:contentPart>
        </mc:Choice>
        <mc:Fallback xmlns="">
          <p:pic>
            <p:nvPicPr>
              <p:cNvPr id="13" name="Håndskrift 12">
                <a:extLst>
                  <a:ext uri="{FF2B5EF4-FFF2-40B4-BE49-F238E27FC236}">
                    <a16:creationId xmlns:a16="http://schemas.microsoft.com/office/drawing/2014/main" id="{D12076AE-6BFF-9599-166E-C7C11AE11DC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57383" y="2621512"/>
                <a:ext cx="890280" cy="2424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Håndskrift 18">
                <a:extLst>
                  <a:ext uri="{FF2B5EF4-FFF2-40B4-BE49-F238E27FC236}">
                    <a16:creationId xmlns:a16="http://schemas.microsoft.com/office/drawing/2014/main" id="{D602C043-5ED2-5F52-82B6-2F1502DF2150}"/>
                  </a:ext>
                </a:extLst>
              </p14:cNvPr>
              <p14:cNvContentPartPr/>
              <p14:nvPr/>
            </p14:nvContentPartPr>
            <p14:xfrm>
              <a:off x="7227943" y="2743080"/>
              <a:ext cx="702360" cy="4680"/>
            </p14:xfrm>
          </p:contentPart>
        </mc:Choice>
        <mc:Fallback xmlns="">
          <p:pic>
            <p:nvPicPr>
              <p:cNvPr id="19" name="Håndskrift 18">
                <a:extLst>
                  <a:ext uri="{FF2B5EF4-FFF2-40B4-BE49-F238E27FC236}">
                    <a16:creationId xmlns:a16="http://schemas.microsoft.com/office/drawing/2014/main" id="{D602C043-5ED2-5F52-82B6-2F1502DF215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173915" y="2642794"/>
                <a:ext cx="810055" cy="2049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Håndskrift 20">
                <a:extLst>
                  <a:ext uri="{FF2B5EF4-FFF2-40B4-BE49-F238E27FC236}">
                    <a16:creationId xmlns:a16="http://schemas.microsoft.com/office/drawing/2014/main" id="{B4DF4CE4-97FB-FB64-8B24-B05F48E0E425}"/>
                  </a:ext>
                </a:extLst>
              </p14:cNvPr>
              <p14:cNvContentPartPr/>
              <p14:nvPr/>
            </p14:nvContentPartPr>
            <p14:xfrm>
              <a:off x="11168503" y="4549920"/>
              <a:ext cx="360" cy="360"/>
            </p14:xfrm>
          </p:contentPart>
        </mc:Choice>
        <mc:Fallback xmlns="">
          <p:pic>
            <p:nvPicPr>
              <p:cNvPr id="21" name="Håndskrift 20">
                <a:extLst>
                  <a:ext uri="{FF2B5EF4-FFF2-40B4-BE49-F238E27FC236}">
                    <a16:creationId xmlns:a16="http://schemas.microsoft.com/office/drawing/2014/main" id="{B4DF4CE4-97FB-FB64-8B24-B05F48E0E42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114503" y="4441920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3" name="Håndskrift 22">
                <a:extLst>
                  <a:ext uri="{FF2B5EF4-FFF2-40B4-BE49-F238E27FC236}">
                    <a16:creationId xmlns:a16="http://schemas.microsoft.com/office/drawing/2014/main" id="{45B4CDA6-2E7D-383B-2CDF-AC801C680513}"/>
                  </a:ext>
                </a:extLst>
              </p14:cNvPr>
              <p14:cNvContentPartPr/>
              <p14:nvPr/>
            </p14:nvContentPartPr>
            <p14:xfrm>
              <a:off x="11179663" y="4560720"/>
              <a:ext cx="765000" cy="33480"/>
            </p14:xfrm>
          </p:contentPart>
        </mc:Choice>
        <mc:Fallback xmlns="">
          <p:pic>
            <p:nvPicPr>
              <p:cNvPr id="23" name="Håndskrift 22">
                <a:extLst>
                  <a:ext uri="{FF2B5EF4-FFF2-40B4-BE49-F238E27FC236}">
                    <a16:creationId xmlns:a16="http://schemas.microsoft.com/office/drawing/2014/main" id="{45B4CDA6-2E7D-383B-2CDF-AC801C68051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1125688" y="4452720"/>
                <a:ext cx="872589" cy="2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8" name="Håndskrift 37">
                <a:extLst>
                  <a:ext uri="{FF2B5EF4-FFF2-40B4-BE49-F238E27FC236}">
                    <a16:creationId xmlns:a16="http://schemas.microsoft.com/office/drawing/2014/main" id="{4FB3509C-B241-0FA7-7348-A44C2B881CB0}"/>
                  </a:ext>
                </a:extLst>
              </p14:cNvPr>
              <p14:cNvContentPartPr/>
              <p14:nvPr/>
            </p14:nvContentPartPr>
            <p14:xfrm>
              <a:off x="6237583" y="3755040"/>
              <a:ext cx="249480" cy="360"/>
            </p14:xfrm>
          </p:contentPart>
        </mc:Choice>
        <mc:Fallback xmlns="">
          <p:pic>
            <p:nvPicPr>
              <p:cNvPr id="38" name="Håndskrift 37">
                <a:extLst>
                  <a:ext uri="{FF2B5EF4-FFF2-40B4-BE49-F238E27FC236}">
                    <a16:creationId xmlns:a16="http://schemas.microsoft.com/office/drawing/2014/main" id="{4FB3509C-B241-0FA7-7348-A44C2B881CB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183583" y="3647040"/>
                <a:ext cx="3571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9" name="Håndskrift 38">
                <a:extLst>
                  <a:ext uri="{FF2B5EF4-FFF2-40B4-BE49-F238E27FC236}">
                    <a16:creationId xmlns:a16="http://schemas.microsoft.com/office/drawing/2014/main" id="{D625829D-CA89-4B43-6571-C24E294A62D4}"/>
                  </a:ext>
                </a:extLst>
              </p14:cNvPr>
              <p14:cNvContentPartPr/>
              <p14:nvPr/>
            </p14:nvContentPartPr>
            <p14:xfrm>
              <a:off x="7598383" y="3787800"/>
              <a:ext cx="227520" cy="360"/>
            </p14:xfrm>
          </p:contentPart>
        </mc:Choice>
        <mc:Fallback xmlns="">
          <p:pic>
            <p:nvPicPr>
              <p:cNvPr id="39" name="Håndskrift 38">
                <a:extLst>
                  <a:ext uri="{FF2B5EF4-FFF2-40B4-BE49-F238E27FC236}">
                    <a16:creationId xmlns:a16="http://schemas.microsoft.com/office/drawing/2014/main" id="{D625829D-CA89-4B43-6571-C24E294A62D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544383" y="3679800"/>
                <a:ext cx="33516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0" name="Håndskrift 39">
                <a:extLst>
                  <a:ext uri="{FF2B5EF4-FFF2-40B4-BE49-F238E27FC236}">
                    <a16:creationId xmlns:a16="http://schemas.microsoft.com/office/drawing/2014/main" id="{543D5041-863B-8387-9FC1-0200F08A31EF}"/>
                  </a:ext>
                </a:extLst>
              </p14:cNvPr>
              <p14:cNvContentPartPr/>
              <p14:nvPr/>
            </p14:nvContentPartPr>
            <p14:xfrm>
              <a:off x="8741383" y="4820640"/>
              <a:ext cx="887400" cy="78120"/>
            </p14:xfrm>
          </p:contentPart>
        </mc:Choice>
        <mc:Fallback xmlns="">
          <p:pic>
            <p:nvPicPr>
              <p:cNvPr id="40" name="Håndskrift 39">
                <a:extLst>
                  <a:ext uri="{FF2B5EF4-FFF2-40B4-BE49-F238E27FC236}">
                    <a16:creationId xmlns:a16="http://schemas.microsoft.com/office/drawing/2014/main" id="{543D5041-863B-8387-9FC1-0200F08A31E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687383" y="4712640"/>
                <a:ext cx="99504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1" name="Håndskrift 40">
                <a:extLst>
                  <a:ext uri="{FF2B5EF4-FFF2-40B4-BE49-F238E27FC236}">
                    <a16:creationId xmlns:a16="http://schemas.microsoft.com/office/drawing/2014/main" id="{AA0C8607-2FDF-80A9-2441-1C2A16887DBC}"/>
                  </a:ext>
                </a:extLst>
              </p14:cNvPr>
              <p14:cNvContentPartPr/>
              <p14:nvPr/>
            </p14:nvContentPartPr>
            <p14:xfrm>
              <a:off x="9274543" y="3983640"/>
              <a:ext cx="717840" cy="35280"/>
            </p14:xfrm>
          </p:contentPart>
        </mc:Choice>
        <mc:Fallback xmlns="">
          <p:pic>
            <p:nvPicPr>
              <p:cNvPr id="41" name="Håndskrift 40">
                <a:extLst>
                  <a:ext uri="{FF2B5EF4-FFF2-40B4-BE49-F238E27FC236}">
                    <a16:creationId xmlns:a16="http://schemas.microsoft.com/office/drawing/2014/main" id="{AA0C8607-2FDF-80A9-2441-1C2A16887DB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220543" y="3875640"/>
                <a:ext cx="825480" cy="25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561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7C6BCAC-A0F9-BD19-549E-EA9939DDF250}"/>
              </a:ext>
            </a:extLst>
          </p:cNvPr>
          <p:cNvSpPr/>
          <p:nvPr/>
        </p:nvSpPr>
        <p:spPr>
          <a:xfrm>
            <a:off x="10522877" y="21095"/>
            <a:ext cx="1632857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DDDE6EC-9B8A-87CD-FC9F-9A204740A64B}"/>
              </a:ext>
            </a:extLst>
          </p:cNvPr>
          <p:cNvSpPr/>
          <p:nvPr/>
        </p:nvSpPr>
        <p:spPr>
          <a:xfrm>
            <a:off x="0" y="0"/>
            <a:ext cx="1632857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29FAC21A-7E8F-2530-8651-EDAFDEAC8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46623"/>
            <a:ext cx="12155733" cy="85787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24F81348-84BD-FCF4-8E09-1C0879254C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" y="4179461"/>
            <a:ext cx="12155733" cy="121920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45FF1A0D-7BD2-C3C2-CD6D-82AE780DC324}"/>
              </a:ext>
            </a:extLst>
          </p:cNvPr>
          <p:cNvSpPr txBox="1"/>
          <p:nvPr/>
        </p:nvSpPr>
        <p:spPr>
          <a:xfrm>
            <a:off x="2754085" y="765757"/>
            <a:ext cx="6683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/>
              <a:t>Udklip fra læreplaner GUX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468BECDF-2E93-F931-52F3-C01E513F8DA7}"/>
              </a:ext>
            </a:extLst>
          </p:cNvPr>
          <p:cNvSpPr txBox="1"/>
          <p:nvPr/>
        </p:nvSpPr>
        <p:spPr>
          <a:xfrm>
            <a:off x="4671169" y="1984958"/>
            <a:ext cx="2611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/>
              <a:t>Fællesnævner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E982439-4F40-B320-2E3E-393AB7829190}"/>
              </a:ext>
            </a:extLst>
          </p:cNvPr>
          <p:cNvSpPr txBox="1"/>
          <p:nvPr/>
        </p:nvSpPr>
        <p:spPr>
          <a:xfrm>
            <a:off x="5160427" y="3717796"/>
            <a:ext cx="1632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/>
              <a:t>B-niveau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52F573B-6C77-BBCB-0F77-5F3C040FE375}"/>
              </a:ext>
            </a:extLst>
          </p:cNvPr>
          <p:cNvSpPr txBox="1"/>
          <p:nvPr/>
        </p:nvSpPr>
        <p:spPr>
          <a:xfrm>
            <a:off x="5160426" y="5520287"/>
            <a:ext cx="1632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/>
              <a:t>A-niveau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AF24FAF3-C1BD-A948-76DF-52890213A2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022179"/>
            <a:ext cx="12155717" cy="857874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Håndskrift 2">
                <a:extLst>
                  <a:ext uri="{FF2B5EF4-FFF2-40B4-BE49-F238E27FC236}">
                    <a16:creationId xmlns:a16="http://schemas.microsoft.com/office/drawing/2014/main" id="{7A26797F-31B5-0800-8297-CE87CFFE2940}"/>
                  </a:ext>
                </a:extLst>
              </p14:cNvPr>
              <p14:cNvContentPartPr/>
              <p14:nvPr/>
            </p14:nvContentPartPr>
            <p14:xfrm>
              <a:off x="6585343" y="3091200"/>
              <a:ext cx="968040" cy="11160"/>
            </p14:xfrm>
          </p:contentPart>
        </mc:Choice>
        <mc:Fallback xmlns="">
          <p:pic>
            <p:nvPicPr>
              <p:cNvPr id="3" name="Håndskrift 2">
                <a:extLst>
                  <a:ext uri="{FF2B5EF4-FFF2-40B4-BE49-F238E27FC236}">
                    <a16:creationId xmlns:a16="http://schemas.microsoft.com/office/drawing/2014/main" id="{7A26797F-31B5-0800-8297-CE87CFFE294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31343" y="2983200"/>
                <a:ext cx="1075680" cy="22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8876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0"/>
            <a:ext cx="4420926" cy="6838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E4FF0E-D882-CF3D-90A5-CC9DB3B3CB8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591" r="4588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46359"/>
            <a:ext cx="4426072" cy="7116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748578"/>
            <a:ext cx="7765922" cy="541903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2E58375-89DD-7B95-6F9A-32E76546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da-DK" sz="2300"/>
              <a:t>Sætnings-analysens centrale begreber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8774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A8D711-71FC-EE1D-13A9-9E078CFCC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472" y="2614973"/>
            <a:ext cx="6627226" cy="350593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b="0"/>
              <a:t>Grammatiske niveauer og ”</a:t>
            </a:r>
            <a:r>
              <a:rPr lang="da-DK" sz="2400" b="0" err="1"/>
              <a:t>rankshifting</a:t>
            </a:r>
            <a:r>
              <a:rPr lang="da-DK" sz="2400" b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b="0"/>
              <a:t>”At </a:t>
            </a:r>
            <a:r>
              <a:rPr lang="da-DK" sz="2400" b="0" err="1"/>
              <a:t>clause</a:t>
            </a:r>
            <a:r>
              <a:rPr lang="da-DK" sz="2400" b="0"/>
              <a:t> </a:t>
            </a:r>
            <a:r>
              <a:rPr lang="da-DK" sz="2400" b="0" err="1"/>
              <a:t>level</a:t>
            </a:r>
            <a:r>
              <a:rPr lang="da-DK" sz="2400" b="0"/>
              <a:t>”: </a:t>
            </a:r>
            <a:r>
              <a:rPr lang="da-DK" sz="2400" b="0" err="1"/>
              <a:t>Subject</a:t>
            </a:r>
            <a:r>
              <a:rPr lang="da-DK" sz="2400" b="0"/>
              <a:t>, verbal, </a:t>
            </a:r>
            <a:r>
              <a:rPr lang="da-DK" sz="2400" b="0" err="1"/>
              <a:t>complement</a:t>
            </a:r>
            <a:r>
              <a:rPr lang="da-DK" sz="2400" b="0"/>
              <a:t>, adverbial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b="0" err="1"/>
              <a:t>Finite</a:t>
            </a:r>
            <a:r>
              <a:rPr lang="da-DK" sz="2400" b="0"/>
              <a:t> and </a:t>
            </a:r>
            <a:r>
              <a:rPr lang="da-DK" sz="2400" b="0" err="1"/>
              <a:t>nonfinite</a:t>
            </a:r>
            <a:endParaRPr lang="da-DK" sz="2400" b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94069" y="6167615"/>
            <a:ext cx="77948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2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7851D67-7085-40E2-B146-F91433A2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31500"/>
            <a:ext cx="7534656" cy="511290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62F176A-9349-4CD7-8042-59C0200C8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0904" y="-4078"/>
            <a:ext cx="4641096" cy="1056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E9A171F-91A7-42F8-B25C-E38B244E7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7" y="1095508"/>
            <a:ext cx="4606533" cy="50168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62385B87-5D47-0FFC-384C-86D0B2DEBA75}"/>
              </a:ext>
            </a:extLst>
          </p:cNvPr>
          <p:cNvSpPr txBox="1">
            <a:spLocks/>
          </p:cNvSpPr>
          <p:nvPr/>
        </p:nvSpPr>
        <p:spPr>
          <a:xfrm>
            <a:off x="7973504" y="1369036"/>
            <a:ext cx="3754671" cy="218741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>
            <a:lvl1pPr algn="l" defTabSz="914400" rtl="0" eaLnBrk="1" latinLnBrk="0" hangingPunct="1">
              <a:lnSpc>
                <a:spcPct val="150000"/>
              </a:lnSpc>
              <a:spcBef>
                <a:spcPct val="0"/>
              </a:spcBef>
              <a:buNone/>
              <a:defRPr sz="36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sz="3300" b="0" cap="all">
                <a:solidFill>
                  <a:schemeClr val="bg1"/>
                </a:solidFill>
              </a:rPr>
              <a:t>The levels of grammatical analysis</a:t>
            </a:r>
          </a:p>
        </p:txBody>
      </p:sp>
      <p:sp>
        <p:nvSpPr>
          <p:cNvPr id="16" name="Content Placeholder 19">
            <a:extLst>
              <a:ext uri="{FF2B5EF4-FFF2-40B4-BE49-F238E27FC236}">
                <a16:creationId xmlns:a16="http://schemas.microsoft.com/office/drawing/2014/main" id="{C06C9E1E-37C7-EBEB-5FA5-F7813D50F02E}"/>
              </a:ext>
            </a:extLst>
          </p:cNvPr>
          <p:cNvSpPr txBox="1">
            <a:spLocks/>
          </p:cNvSpPr>
          <p:nvPr/>
        </p:nvSpPr>
        <p:spPr>
          <a:xfrm>
            <a:off x="7976915" y="3651454"/>
            <a:ext cx="3751260" cy="2327996"/>
          </a:xfrm>
          <a:prstGeom prst="rect">
            <a:avLst/>
          </a:prstGeom>
        </p:spPr>
        <p:txBody>
          <a:bodyPr vert="horz" lIns="109728" tIns="109728" rIns="109728" bIns="91440" rtlCol="0" anchor="t">
            <a:norm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0">
                <a:solidFill>
                  <a:schemeClr val="bg1"/>
                </a:solidFill>
              </a:rPr>
              <a:t>“When a constituent is realized by a same- or higher rank structure, we call it </a:t>
            </a:r>
            <a:r>
              <a:rPr lang="en-US" sz="1700" err="1">
                <a:solidFill>
                  <a:schemeClr val="bg1"/>
                </a:solidFill>
              </a:rPr>
              <a:t>rankshifted</a:t>
            </a:r>
            <a:r>
              <a:rPr lang="en-US" sz="1700" b="0">
                <a:solidFill>
                  <a:schemeClr val="bg1"/>
                </a:solidFill>
              </a:rPr>
              <a:t>” (</a:t>
            </a:r>
            <a:r>
              <a:rPr lang="en-US" sz="1700" b="0" err="1">
                <a:solidFill>
                  <a:schemeClr val="bg1"/>
                </a:solidFill>
              </a:rPr>
              <a:t>Preisler</a:t>
            </a:r>
            <a:r>
              <a:rPr lang="en-US" sz="1700" b="0">
                <a:solidFill>
                  <a:schemeClr val="bg1"/>
                </a:solidFill>
              </a:rPr>
              <a:t> 1997: 21)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1459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el 16">
            <a:extLst>
              <a:ext uri="{FF2B5EF4-FFF2-40B4-BE49-F238E27FC236}">
                <a16:creationId xmlns:a16="http://schemas.microsoft.com/office/drawing/2014/main" id="{FE8D3435-3AE0-5493-C4E5-5A4860249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57535"/>
              </p:ext>
            </p:extLst>
          </p:nvPr>
        </p:nvGraphicFramePr>
        <p:xfrm>
          <a:off x="-1" y="1095507"/>
          <a:ext cx="7505212" cy="501689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81800">
                  <a:extLst>
                    <a:ext uri="{9D8B030D-6E8A-4147-A177-3AD203B41FA5}">
                      <a16:colId xmlns:a16="http://schemas.microsoft.com/office/drawing/2014/main" val="240518219"/>
                    </a:ext>
                  </a:extLst>
                </a:gridCol>
                <a:gridCol w="1848895">
                  <a:extLst>
                    <a:ext uri="{9D8B030D-6E8A-4147-A177-3AD203B41FA5}">
                      <a16:colId xmlns:a16="http://schemas.microsoft.com/office/drawing/2014/main" val="3699886432"/>
                    </a:ext>
                  </a:extLst>
                </a:gridCol>
                <a:gridCol w="2355058">
                  <a:extLst>
                    <a:ext uri="{9D8B030D-6E8A-4147-A177-3AD203B41FA5}">
                      <a16:colId xmlns:a16="http://schemas.microsoft.com/office/drawing/2014/main" val="2892491693"/>
                    </a:ext>
                  </a:extLst>
                </a:gridCol>
                <a:gridCol w="2119459">
                  <a:extLst>
                    <a:ext uri="{9D8B030D-6E8A-4147-A177-3AD203B41FA5}">
                      <a16:colId xmlns:a16="http://schemas.microsoft.com/office/drawing/2014/main" val="3172983669"/>
                    </a:ext>
                  </a:extLst>
                </a:gridCol>
              </a:tblGrid>
              <a:tr h="545323">
                <a:tc>
                  <a:txBody>
                    <a:bodyPr/>
                    <a:lstStyle/>
                    <a:p>
                      <a:r>
                        <a:rPr lang="da-DK" sz="2400"/>
                        <a:t>Rank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Structure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Constituents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Realization</a:t>
                      </a:r>
                    </a:p>
                  </a:txBody>
                  <a:tcPr marL="77730" marR="77730" marT="38865" marB="38865"/>
                </a:tc>
                <a:extLst>
                  <a:ext uri="{0D108BD9-81ED-4DB2-BD59-A6C34878D82A}">
                    <a16:rowId xmlns:a16="http://schemas.microsoft.com/office/drawing/2014/main" val="54934400"/>
                  </a:ext>
                </a:extLst>
              </a:tr>
              <a:tr h="2164332">
                <a:tc>
                  <a:txBody>
                    <a:bodyPr/>
                    <a:lstStyle/>
                    <a:p>
                      <a:r>
                        <a:rPr lang="da-DK" sz="2400"/>
                        <a:t>1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/>
                        <a:t>Clause</a:t>
                      </a:r>
                    </a:p>
                    <a:p>
                      <a:endParaRPr lang="da-DK" sz="2400"/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err="1"/>
                        <a:t>Subject</a:t>
                      </a:r>
                      <a:r>
                        <a:rPr lang="da-DK" sz="2400"/>
                        <a:t>, verbal, </a:t>
                      </a:r>
                      <a:r>
                        <a:rPr lang="da-DK" sz="2400" err="1"/>
                        <a:t>complement</a:t>
                      </a:r>
                      <a:r>
                        <a:rPr lang="da-DK" sz="2400"/>
                        <a:t>*, adverbial</a:t>
                      </a:r>
                    </a:p>
                    <a:p>
                      <a:endParaRPr lang="da-DK" sz="2400"/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 err="1"/>
                        <a:t>Phrases</a:t>
                      </a:r>
                      <a:endParaRPr lang="da-DK" sz="2400"/>
                    </a:p>
                  </a:txBody>
                  <a:tcPr marL="77730" marR="77730" marT="38865" marB="38865"/>
                </a:tc>
                <a:extLst>
                  <a:ext uri="{0D108BD9-81ED-4DB2-BD59-A6C34878D82A}">
                    <a16:rowId xmlns:a16="http://schemas.microsoft.com/office/drawing/2014/main" val="4061723766"/>
                  </a:ext>
                </a:extLst>
              </a:tr>
              <a:tr h="1356383">
                <a:tc>
                  <a:txBody>
                    <a:bodyPr/>
                    <a:lstStyle/>
                    <a:p>
                      <a:r>
                        <a:rPr lang="da-DK" sz="2400"/>
                        <a:t>2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Phrases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Pre-modifier, head, post-modifier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Words</a:t>
                      </a:r>
                    </a:p>
                  </a:txBody>
                  <a:tcPr marL="77730" marR="77730" marT="38865" marB="38865"/>
                </a:tc>
                <a:extLst>
                  <a:ext uri="{0D108BD9-81ED-4DB2-BD59-A6C34878D82A}">
                    <a16:rowId xmlns:a16="http://schemas.microsoft.com/office/drawing/2014/main" val="4010309120"/>
                  </a:ext>
                </a:extLst>
              </a:tr>
              <a:tr h="950854">
                <a:tc>
                  <a:txBody>
                    <a:bodyPr/>
                    <a:lstStyle/>
                    <a:p>
                      <a:r>
                        <a:rPr lang="da-DK" sz="2400"/>
                        <a:t>3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Words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Prefix, root, suffix</a:t>
                      </a:r>
                    </a:p>
                  </a:txBody>
                  <a:tcPr marL="77730" marR="77730" marT="38865" marB="38865"/>
                </a:tc>
                <a:tc>
                  <a:txBody>
                    <a:bodyPr/>
                    <a:lstStyle/>
                    <a:p>
                      <a:r>
                        <a:rPr lang="da-DK" sz="2400" err="1"/>
                        <a:t>Morphemes</a:t>
                      </a:r>
                      <a:endParaRPr lang="da-DK" sz="2400"/>
                    </a:p>
                  </a:txBody>
                  <a:tcPr marL="77730" marR="77730" marT="38865" marB="38865"/>
                </a:tc>
                <a:extLst>
                  <a:ext uri="{0D108BD9-81ED-4DB2-BD59-A6C34878D82A}">
                    <a16:rowId xmlns:a16="http://schemas.microsoft.com/office/drawing/2014/main" val="246812529"/>
                  </a:ext>
                </a:extLst>
              </a:tr>
            </a:tbl>
          </a:graphicData>
        </a:graphic>
      </p:graphicFrame>
      <p:sp>
        <p:nvSpPr>
          <p:cNvPr id="18" name="Tekstfelt 17">
            <a:extLst>
              <a:ext uri="{FF2B5EF4-FFF2-40B4-BE49-F238E27FC236}">
                <a16:creationId xmlns:a16="http://schemas.microsoft.com/office/drawing/2014/main" id="{02B1AFB0-F0AD-3EB6-711B-60BAF7324FF0}"/>
              </a:ext>
            </a:extLst>
          </p:cNvPr>
          <p:cNvSpPr txBox="1"/>
          <p:nvPr/>
        </p:nvSpPr>
        <p:spPr>
          <a:xfrm>
            <a:off x="13148" y="6243419"/>
            <a:ext cx="7496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err="1"/>
              <a:t>Complements</a:t>
            </a:r>
            <a:r>
              <a:rPr lang="da-DK"/>
              <a:t> </a:t>
            </a:r>
            <a:r>
              <a:rPr lang="da-DK" err="1"/>
              <a:t>are</a:t>
            </a:r>
            <a:r>
              <a:rPr lang="da-DK"/>
              <a:t>: </a:t>
            </a:r>
            <a:r>
              <a:rPr lang="da-DK" err="1"/>
              <a:t>direct</a:t>
            </a:r>
            <a:r>
              <a:rPr lang="da-DK"/>
              <a:t> </a:t>
            </a:r>
            <a:r>
              <a:rPr lang="da-DK" err="1"/>
              <a:t>objects</a:t>
            </a:r>
            <a:r>
              <a:rPr lang="da-DK"/>
              <a:t>, </a:t>
            </a:r>
            <a:r>
              <a:rPr lang="da-DK" err="1"/>
              <a:t>indirect</a:t>
            </a:r>
            <a:r>
              <a:rPr lang="da-DK"/>
              <a:t> </a:t>
            </a:r>
            <a:r>
              <a:rPr lang="da-DK" err="1"/>
              <a:t>object</a:t>
            </a:r>
            <a:r>
              <a:rPr lang="da-DK"/>
              <a:t>, </a:t>
            </a:r>
            <a:r>
              <a:rPr lang="da-DK" err="1"/>
              <a:t>subject</a:t>
            </a:r>
            <a:r>
              <a:rPr lang="da-DK"/>
              <a:t> </a:t>
            </a:r>
            <a:r>
              <a:rPr lang="da-DK" err="1"/>
              <a:t>complement</a:t>
            </a:r>
            <a:r>
              <a:rPr lang="da-DK"/>
              <a:t>, </a:t>
            </a:r>
            <a:r>
              <a:rPr lang="da-DK" err="1"/>
              <a:t>object</a:t>
            </a:r>
            <a:r>
              <a:rPr lang="da-DK"/>
              <a:t> </a:t>
            </a:r>
            <a:r>
              <a:rPr lang="da-DK" err="1"/>
              <a:t>complement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0072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9B3F43A0-987C-454B-5BCF-674293C33FC4}"/>
              </a:ext>
            </a:extLst>
          </p:cNvPr>
          <p:cNvSpPr txBox="1"/>
          <p:nvPr/>
        </p:nvSpPr>
        <p:spPr>
          <a:xfrm>
            <a:off x="446313" y="3136612"/>
            <a:ext cx="1199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/>
              <a:t>If </a:t>
            </a:r>
            <a:r>
              <a:rPr lang="da-DK" sz="3200" err="1"/>
              <a:t>you</a:t>
            </a:r>
            <a:r>
              <a:rPr lang="da-DK" sz="3200"/>
              <a:t> hate </a:t>
            </a:r>
            <a:r>
              <a:rPr lang="da-DK" sz="3200" err="1"/>
              <a:t>people</a:t>
            </a:r>
            <a:r>
              <a:rPr lang="da-DK" sz="3200"/>
              <a:t>, </a:t>
            </a:r>
            <a:r>
              <a:rPr lang="da-DK" sz="3200" err="1"/>
              <a:t>picking</a:t>
            </a:r>
            <a:r>
              <a:rPr lang="da-DK" sz="3200"/>
              <a:t> up the </a:t>
            </a:r>
            <a:r>
              <a:rPr lang="da-DK" sz="3200" err="1"/>
              <a:t>phone</a:t>
            </a:r>
            <a:r>
              <a:rPr lang="da-DK" sz="3200"/>
              <a:t> </a:t>
            </a:r>
            <a:r>
              <a:rPr lang="da-DK" sz="3200" err="1"/>
              <a:t>can</a:t>
            </a:r>
            <a:r>
              <a:rPr lang="da-DK" sz="3200"/>
              <a:t> </a:t>
            </a:r>
            <a:r>
              <a:rPr lang="da-DK" sz="3200" err="1"/>
              <a:t>be</a:t>
            </a:r>
            <a:r>
              <a:rPr lang="da-DK" sz="3200"/>
              <a:t> intense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DE5CAD7F-57A6-4E2B-5E65-93852A4211A9}"/>
              </a:ext>
            </a:extLst>
          </p:cNvPr>
          <p:cNvSpPr txBox="1"/>
          <p:nvPr/>
        </p:nvSpPr>
        <p:spPr>
          <a:xfrm>
            <a:off x="195942" y="293916"/>
            <a:ext cx="11843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/>
              <a:t>Eksempel på </a:t>
            </a:r>
            <a:r>
              <a:rPr lang="da-DK" sz="3600" b="1" err="1"/>
              <a:t>rankshifting</a:t>
            </a:r>
            <a:r>
              <a:rPr lang="da-DK" sz="3600" b="1"/>
              <a:t>: </a:t>
            </a:r>
            <a:r>
              <a:rPr lang="da-DK" sz="3600" b="1" err="1"/>
              <a:t>subclauses</a:t>
            </a:r>
            <a:r>
              <a:rPr lang="da-DK" sz="3600" b="1"/>
              <a:t> </a:t>
            </a:r>
            <a:r>
              <a:rPr lang="da-DK" sz="3600" b="1" err="1"/>
              <a:t>realizing</a:t>
            </a:r>
            <a:r>
              <a:rPr lang="da-DK" sz="3600" b="1"/>
              <a:t> </a:t>
            </a:r>
            <a:r>
              <a:rPr lang="da-DK" sz="3600" b="1" err="1"/>
              <a:t>clauses</a:t>
            </a:r>
            <a:r>
              <a:rPr lang="da-DK" sz="3600" b="1"/>
              <a:t> </a:t>
            </a:r>
            <a:r>
              <a:rPr lang="da-DK" sz="3600" b="1" err="1"/>
              <a:t>constituents</a:t>
            </a:r>
            <a:endParaRPr lang="da-DK" sz="3600" b="1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Håndskrift 2">
                <a:extLst>
                  <a:ext uri="{FF2B5EF4-FFF2-40B4-BE49-F238E27FC236}">
                    <a16:creationId xmlns:a16="http://schemas.microsoft.com/office/drawing/2014/main" id="{9798DA77-40A5-69D9-4FD9-A467CD85A631}"/>
                  </a:ext>
                </a:extLst>
              </p14:cNvPr>
              <p14:cNvContentPartPr/>
              <p14:nvPr/>
            </p14:nvContentPartPr>
            <p14:xfrm>
              <a:off x="4296547" y="3577040"/>
              <a:ext cx="4523040" cy="2441520"/>
            </p14:xfrm>
          </p:contentPart>
        </mc:Choice>
        <mc:Fallback xmlns="">
          <p:pic>
            <p:nvPicPr>
              <p:cNvPr id="3" name="Håndskrift 2">
                <a:extLst>
                  <a:ext uri="{FF2B5EF4-FFF2-40B4-BE49-F238E27FC236}">
                    <a16:creationId xmlns:a16="http://schemas.microsoft.com/office/drawing/2014/main" id="{9798DA77-40A5-69D9-4FD9-A467CD85A6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81067" y="3561562"/>
                <a:ext cx="4553640" cy="24721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Håndskrift 8">
                <a:extLst>
                  <a:ext uri="{FF2B5EF4-FFF2-40B4-BE49-F238E27FC236}">
                    <a16:creationId xmlns:a16="http://schemas.microsoft.com/office/drawing/2014/main" id="{99B65089-EAFE-47BF-F9BA-87B70CA328C3}"/>
                  </a:ext>
                </a:extLst>
              </p14:cNvPr>
              <p14:cNvContentPartPr/>
              <p14:nvPr/>
            </p14:nvContentPartPr>
            <p14:xfrm>
              <a:off x="353467" y="3520520"/>
              <a:ext cx="6363000" cy="3407400"/>
            </p14:xfrm>
          </p:contentPart>
        </mc:Choice>
        <mc:Fallback xmlns="">
          <p:pic>
            <p:nvPicPr>
              <p:cNvPr id="9" name="Håndskrift 8">
                <a:extLst>
                  <a:ext uri="{FF2B5EF4-FFF2-40B4-BE49-F238E27FC236}">
                    <a16:creationId xmlns:a16="http://schemas.microsoft.com/office/drawing/2014/main" id="{99B65089-EAFE-47BF-F9BA-87B70CA328C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7987" y="3505040"/>
                <a:ext cx="6393600" cy="343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Håndskrift 11">
                <a:extLst>
                  <a:ext uri="{FF2B5EF4-FFF2-40B4-BE49-F238E27FC236}">
                    <a16:creationId xmlns:a16="http://schemas.microsoft.com/office/drawing/2014/main" id="{C41B456D-ACB4-4B48-1224-924D29F155CF}"/>
                  </a:ext>
                </a:extLst>
              </p14:cNvPr>
              <p14:cNvContentPartPr/>
              <p14:nvPr/>
            </p14:nvContentPartPr>
            <p14:xfrm>
              <a:off x="8650027" y="3414680"/>
              <a:ext cx="1644480" cy="3281040"/>
            </p14:xfrm>
          </p:contentPart>
        </mc:Choice>
        <mc:Fallback xmlns="">
          <p:pic>
            <p:nvPicPr>
              <p:cNvPr id="12" name="Håndskrift 11">
                <a:extLst>
                  <a:ext uri="{FF2B5EF4-FFF2-40B4-BE49-F238E27FC236}">
                    <a16:creationId xmlns:a16="http://schemas.microsoft.com/office/drawing/2014/main" id="{C41B456D-ACB4-4B48-1224-924D29F155C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34547" y="3399200"/>
                <a:ext cx="1675080" cy="331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7" name="Håndskrift 16">
                <a:extLst>
                  <a:ext uri="{FF2B5EF4-FFF2-40B4-BE49-F238E27FC236}">
                    <a16:creationId xmlns:a16="http://schemas.microsoft.com/office/drawing/2014/main" id="{0B8F63A6-609E-E697-6F12-161AB5D434FA}"/>
                  </a:ext>
                </a:extLst>
              </p14:cNvPr>
              <p14:cNvContentPartPr/>
              <p14:nvPr/>
            </p14:nvContentPartPr>
            <p14:xfrm>
              <a:off x="10096147" y="3548600"/>
              <a:ext cx="1672560" cy="3236760"/>
            </p14:xfrm>
          </p:contentPart>
        </mc:Choice>
        <mc:Fallback xmlns="">
          <p:pic>
            <p:nvPicPr>
              <p:cNvPr id="17" name="Håndskrift 16">
                <a:extLst>
                  <a:ext uri="{FF2B5EF4-FFF2-40B4-BE49-F238E27FC236}">
                    <a16:creationId xmlns:a16="http://schemas.microsoft.com/office/drawing/2014/main" id="{0B8F63A6-609E-E697-6F12-161AB5D434F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080667" y="3533118"/>
                <a:ext cx="1703160" cy="32673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" name="Håndskrift 17">
                <a:extLst>
                  <a:ext uri="{FF2B5EF4-FFF2-40B4-BE49-F238E27FC236}">
                    <a16:creationId xmlns:a16="http://schemas.microsoft.com/office/drawing/2014/main" id="{0E9C7BEF-AD3A-CE65-5910-61715EF00A43}"/>
                  </a:ext>
                </a:extLst>
              </p14:cNvPr>
              <p14:cNvContentPartPr/>
              <p14:nvPr/>
            </p14:nvContentPartPr>
            <p14:xfrm>
              <a:off x="535987" y="3675680"/>
              <a:ext cx="232560" cy="473040"/>
            </p14:xfrm>
          </p:contentPart>
        </mc:Choice>
        <mc:Fallback xmlns="">
          <p:pic>
            <p:nvPicPr>
              <p:cNvPr id="18" name="Håndskrift 17">
                <a:extLst>
                  <a:ext uri="{FF2B5EF4-FFF2-40B4-BE49-F238E27FC236}">
                    <a16:creationId xmlns:a16="http://schemas.microsoft.com/office/drawing/2014/main" id="{0E9C7BEF-AD3A-CE65-5910-61715EF00A4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0483" y="3660200"/>
                <a:ext cx="263207" cy="50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9" name="Håndskrift 18">
                <a:extLst>
                  <a:ext uri="{FF2B5EF4-FFF2-40B4-BE49-F238E27FC236}">
                    <a16:creationId xmlns:a16="http://schemas.microsoft.com/office/drawing/2014/main" id="{87AE5003-8393-1D07-8173-427B4466381D}"/>
                  </a:ext>
                </a:extLst>
              </p14:cNvPr>
              <p14:cNvContentPartPr/>
              <p14:nvPr/>
            </p14:nvContentPartPr>
            <p14:xfrm>
              <a:off x="1178227" y="3802760"/>
              <a:ext cx="302040" cy="345960"/>
            </p14:xfrm>
          </p:contentPart>
        </mc:Choice>
        <mc:Fallback xmlns="">
          <p:pic>
            <p:nvPicPr>
              <p:cNvPr id="19" name="Håndskrift 18">
                <a:extLst>
                  <a:ext uri="{FF2B5EF4-FFF2-40B4-BE49-F238E27FC236}">
                    <a16:creationId xmlns:a16="http://schemas.microsoft.com/office/drawing/2014/main" id="{87AE5003-8393-1D07-8173-427B4466381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162765" y="3787280"/>
                <a:ext cx="332604" cy="37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0" name="Håndskrift 19">
                <a:extLst>
                  <a:ext uri="{FF2B5EF4-FFF2-40B4-BE49-F238E27FC236}">
                    <a16:creationId xmlns:a16="http://schemas.microsoft.com/office/drawing/2014/main" id="{4D16B2E9-BFF5-285B-17D2-A62E80BF9DA6}"/>
                  </a:ext>
                </a:extLst>
              </p14:cNvPr>
              <p14:cNvContentPartPr/>
              <p14:nvPr/>
            </p14:nvContentPartPr>
            <p14:xfrm>
              <a:off x="2109547" y="3668840"/>
              <a:ext cx="261360" cy="363960"/>
            </p14:xfrm>
          </p:contentPart>
        </mc:Choice>
        <mc:Fallback xmlns="">
          <p:pic>
            <p:nvPicPr>
              <p:cNvPr id="20" name="Håndskrift 19">
                <a:extLst>
                  <a:ext uri="{FF2B5EF4-FFF2-40B4-BE49-F238E27FC236}">
                    <a16:creationId xmlns:a16="http://schemas.microsoft.com/office/drawing/2014/main" id="{4D16B2E9-BFF5-285B-17D2-A62E80BF9DA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094067" y="3653375"/>
                <a:ext cx="291960" cy="3945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4" name="Håndskrift 23">
                <a:extLst>
                  <a:ext uri="{FF2B5EF4-FFF2-40B4-BE49-F238E27FC236}">
                    <a16:creationId xmlns:a16="http://schemas.microsoft.com/office/drawing/2014/main" id="{B2CCE5E0-421B-6E03-7D44-D0DC71BB087C}"/>
                  </a:ext>
                </a:extLst>
              </p14:cNvPr>
              <p14:cNvContentPartPr/>
              <p14:nvPr/>
            </p14:nvContentPartPr>
            <p14:xfrm>
              <a:off x="2991547" y="3718160"/>
              <a:ext cx="529200" cy="345960"/>
            </p14:xfrm>
          </p:contentPart>
        </mc:Choice>
        <mc:Fallback xmlns="">
          <p:pic>
            <p:nvPicPr>
              <p:cNvPr id="24" name="Håndskrift 23">
                <a:extLst>
                  <a:ext uri="{FF2B5EF4-FFF2-40B4-BE49-F238E27FC236}">
                    <a16:creationId xmlns:a16="http://schemas.microsoft.com/office/drawing/2014/main" id="{B2CCE5E0-421B-6E03-7D44-D0DC71BB087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976078" y="3702696"/>
                <a:ext cx="559779" cy="3765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7" name="Håndskrift 26">
                <a:extLst>
                  <a:ext uri="{FF2B5EF4-FFF2-40B4-BE49-F238E27FC236}">
                    <a16:creationId xmlns:a16="http://schemas.microsoft.com/office/drawing/2014/main" id="{55FAD8FC-46B0-2F2A-DD58-DFDD334796AB}"/>
                  </a:ext>
                </a:extLst>
              </p14:cNvPr>
              <p14:cNvContentPartPr/>
              <p14:nvPr/>
            </p14:nvContentPartPr>
            <p14:xfrm>
              <a:off x="4564747" y="3605120"/>
              <a:ext cx="1778400" cy="483480"/>
            </p14:xfrm>
          </p:contentPart>
        </mc:Choice>
        <mc:Fallback xmlns="">
          <p:pic>
            <p:nvPicPr>
              <p:cNvPr id="27" name="Håndskrift 26">
                <a:extLst>
                  <a:ext uri="{FF2B5EF4-FFF2-40B4-BE49-F238E27FC236}">
                    <a16:creationId xmlns:a16="http://schemas.microsoft.com/office/drawing/2014/main" id="{55FAD8FC-46B0-2F2A-DD58-DFDD334796A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549264" y="3589628"/>
                <a:ext cx="1809006" cy="5141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8" name="Håndskrift 27">
                <a:extLst>
                  <a:ext uri="{FF2B5EF4-FFF2-40B4-BE49-F238E27FC236}">
                    <a16:creationId xmlns:a16="http://schemas.microsoft.com/office/drawing/2014/main" id="{CB10ACB4-A4E5-2957-98BF-28D8B2F06742}"/>
                  </a:ext>
                </a:extLst>
              </p14:cNvPr>
              <p14:cNvContentPartPr/>
              <p14:nvPr/>
            </p14:nvContentPartPr>
            <p14:xfrm>
              <a:off x="6582547" y="3640400"/>
              <a:ext cx="1848960" cy="70920"/>
            </p14:xfrm>
          </p:contentPart>
        </mc:Choice>
        <mc:Fallback xmlns="">
          <p:pic>
            <p:nvPicPr>
              <p:cNvPr id="28" name="Håndskrift 27">
                <a:extLst>
                  <a:ext uri="{FF2B5EF4-FFF2-40B4-BE49-F238E27FC236}">
                    <a16:creationId xmlns:a16="http://schemas.microsoft.com/office/drawing/2014/main" id="{CB10ACB4-A4E5-2957-98BF-28D8B2F06742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567067" y="3624920"/>
                <a:ext cx="1879560" cy="10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5" name="Håndskrift 34">
                <a:extLst>
                  <a:ext uri="{FF2B5EF4-FFF2-40B4-BE49-F238E27FC236}">
                    <a16:creationId xmlns:a16="http://schemas.microsoft.com/office/drawing/2014/main" id="{1A2E32DB-06A8-2EB8-44F0-42E1CC89390D}"/>
                  </a:ext>
                </a:extLst>
              </p14:cNvPr>
              <p14:cNvContentPartPr/>
              <p14:nvPr/>
            </p14:nvContentPartPr>
            <p14:xfrm>
              <a:off x="6802147" y="3789440"/>
              <a:ext cx="606600" cy="415800"/>
            </p14:xfrm>
          </p:contentPart>
        </mc:Choice>
        <mc:Fallback xmlns="">
          <p:pic>
            <p:nvPicPr>
              <p:cNvPr id="35" name="Håndskrift 34">
                <a:extLst>
                  <a:ext uri="{FF2B5EF4-FFF2-40B4-BE49-F238E27FC236}">
                    <a16:creationId xmlns:a16="http://schemas.microsoft.com/office/drawing/2014/main" id="{1A2E32DB-06A8-2EB8-44F0-42E1CC89390D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786658" y="3773973"/>
                <a:ext cx="637218" cy="44637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3718159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RegularSeedLeftStep">
      <a:dk1>
        <a:srgbClr val="000000"/>
      </a:dk1>
      <a:lt1>
        <a:srgbClr val="FFFFFF"/>
      </a:lt1>
      <a:dk2>
        <a:srgbClr val="301B2D"/>
      </a:dk2>
      <a:lt2>
        <a:srgbClr val="F0F2F3"/>
      </a:lt2>
      <a:accent1>
        <a:srgbClr val="E78129"/>
      </a:accent1>
      <a:accent2>
        <a:srgbClr val="D52117"/>
      </a:accent2>
      <a:accent3>
        <a:srgbClr val="E7296F"/>
      </a:accent3>
      <a:accent4>
        <a:srgbClr val="D517AC"/>
      </a:accent4>
      <a:accent5>
        <a:srgbClr val="C129E7"/>
      </a:accent5>
      <a:accent6>
        <a:srgbClr val="621BD6"/>
      </a:accent6>
      <a:hlink>
        <a:srgbClr val="3F83B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æsentation1" id="{1498D0CA-43D3-41AE-A428-F0DCE3DE1A2A}" vid="{513E7772-551A-4358-94FF-BF2CA84AD288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443</Words>
  <Application>Microsoft Office PowerPoint</Application>
  <PresentationFormat>Widescreen</PresentationFormat>
  <Paragraphs>108</Paragraphs>
  <Slides>19</Slides>
  <Notes>19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19</vt:i4>
      </vt:variant>
    </vt:vector>
  </HeadingPairs>
  <TitlesOfParts>
    <vt:vector size="28" baseType="lpstr">
      <vt:lpstr>Meiryo</vt:lpstr>
      <vt:lpstr>Aptos</vt:lpstr>
      <vt:lpstr>Aptos Display</vt:lpstr>
      <vt:lpstr>Arial</vt:lpstr>
      <vt:lpstr>Calibri</vt:lpstr>
      <vt:lpstr>Corbel</vt:lpstr>
      <vt:lpstr>Times New Roman</vt:lpstr>
      <vt:lpstr>ShojiVTI</vt:lpstr>
      <vt:lpstr>Office-tema</vt:lpstr>
      <vt:lpstr>Sætnings-analyser</vt:lpstr>
      <vt:lpstr>Indhold</vt:lpstr>
      <vt:lpstr>Systemisk-funktionel grammatik</vt:lpstr>
      <vt:lpstr>Udvidet grammatikbegreb</vt:lpstr>
      <vt:lpstr>Udklip fra folkeskolens læringsmål</vt:lpstr>
      <vt:lpstr>PowerPoint-præsentation</vt:lpstr>
      <vt:lpstr>Sætnings-analysens centrale begreber</vt:lpstr>
      <vt:lpstr>PowerPoint-præsentation</vt:lpstr>
      <vt:lpstr>PowerPoint-præsentation</vt:lpstr>
      <vt:lpstr>Finite vs nonfinite</vt:lpstr>
      <vt:lpstr>Fokus 1: Ledsætninger/subclauses</vt:lpstr>
      <vt:lpstr>PowerPoint-præsentation</vt:lpstr>
      <vt:lpstr>PowerPoint-præsentation</vt:lpstr>
      <vt:lpstr>PowerPoint-præsentation</vt:lpstr>
      <vt:lpstr>PowerPoint-præsentation</vt:lpstr>
      <vt:lpstr>Overordnet</vt:lpstr>
      <vt:lpstr>Ledsætningers  funktioner</vt:lpstr>
      <vt:lpstr>ordstilling</vt:lpstr>
      <vt:lpstr>What’s the point 2: Translate and analyse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Sætnings-analyser</dc:title>
  <dc:creator>Frej Sønder Rasmussen</dc:creator>
  <cp:lastModifiedBy>Naja Blytmann Trondhjem</cp:lastModifiedBy>
  <cp:revision>2</cp:revision>
  <dcterms:created xsi:type="dcterms:W3CDTF">2024-09-20T16:00:24Z</dcterms:created>
  <dcterms:modified xsi:type="dcterms:W3CDTF">2024-10-07T14:20:00Z</dcterms:modified>
</cp:coreProperties>
</file>