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g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rt med citat og nav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dt eller fals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10/29/21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6C6C6E-D1CA-E441-B77B-8B62F5AD1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36885" y="408242"/>
            <a:ext cx="7766936" cy="1646302"/>
          </a:xfrm>
        </p:spPr>
        <p:txBody>
          <a:bodyPr/>
          <a:lstStyle/>
          <a:p>
            <a:r>
              <a:rPr lang="da-GL" dirty="0"/>
              <a:t>Meeqqat atuarfiannut ilinniusiornermi suliat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74AD2F9-CEE2-6D4E-95E8-B0AB24E9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3337" y="5352859"/>
            <a:ext cx="7766936" cy="1096899"/>
          </a:xfrm>
        </p:spPr>
        <p:txBody>
          <a:bodyPr>
            <a:normAutofit lnSpcReduction="10000"/>
          </a:bodyPr>
          <a:lstStyle/>
          <a:p>
            <a:r>
              <a:rPr lang="da-DK" dirty="0" err="1"/>
              <a:t>Oktobarip</a:t>
            </a:r>
            <a:r>
              <a:rPr lang="da-DK" dirty="0"/>
              <a:t> 28-at 2021</a:t>
            </a:r>
          </a:p>
          <a:p>
            <a:r>
              <a:rPr lang="da-DK" dirty="0" err="1"/>
              <a:t>Saqqummiisut</a:t>
            </a:r>
            <a:r>
              <a:rPr lang="da-DK" dirty="0"/>
              <a:t>/Oplæg af: </a:t>
            </a:r>
          </a:p>
          <a:p>
            <a:r>
              <a:rPr lang="da-DK" dirty="0"/>
              <a:t>Anna Karina K. Lyberth &amp; </a:t>
            </a:r>
            <a:r>
              <a:rPr lang="da-DK" dirty="0" err="1"/>
              <a:t>Arnanguak</a:t>
            </a:r>
            <a:r>
              <a:rPr lang="da-DK" dirty="0"/>
              <a:t> Lyberth</a:t>
            </a:r>
            <a:endParaRPr lang="da-GL" dirty="0"/>
          </a:p>
        </p:txBody>
      </p:sp>
      <p:sp>
        <p:nvSpPr>
          <p:cNvPr id="4" name="Titel 1">
            <a:extLst>
              <a:ext uri="{FF2B5EF4-FFF2-40B4-BE49-F238E27FC236}">
                <a16:creationId xmlns:a16="http://schemas.microsoft.com/office/drawing/2014/main" id="{E788B4E1-7E75-E44C-B045-105DE6F26D25}"/>
              </a:ext>
            </a:extLst>
          </p:cNvPr>
          <p:cNvSpPr txBox="1">
            <a:spLocks/>
          </p:cNvSpPr>
          <p:nvPr/>
        </p:nvSpPr>
        <p:spPr>
          <a:xfrm>
            <a:off x="1536885" y="2727373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da-GL" dirty="0"/>
              <a:t>Materialeudvikling i grønlandsk i folkeskolen</a:t>
            </a:r>
          </a:p>
        </p:txBody>
      </p:sp>
    </p:spTree>
    <p:extLst>
      <p:ext uri="{BB962C8B-B14F-4D97-AF65-F5344CB8AC3E}">
        <p14:creationId xmlns:p14="http://schemas.microsoft.com/office/powerpoint/2010/main" val="1338997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97AF1E-E448-4545-81BC-51DE5D4B0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GL" dirty="0"/>
              <a:t>Ilinniusiorfik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EC260FE-EC89-B548-952A-5A66E54FF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err="1"/>
              <a:t>Ilinniartitaanermut</a:t>
            </a:r>
            <a:r>
              <a:rPr lang="da-DK" dirty="0"/>
              <a:t> </a:t>
            </a:r>
            <a:r>
              <a:rPr lang="da-DK" dirty="0" err="1"/>
              <a:t>Aqutsisoqarfik</a:t>
            </a:r>
            <a:r>
              <a:rPr lang="da-DK" dirty="0"/>
              <a:t> / Uddannelsesstyrelsen</a:t>
            </a:r>
          </a:p>
          <a:p>
            <a:r>
              <a:rPr lang="da-DK" dirty="0"/>
              <a:t>Sulisut 7, </a:t>
            </a:r>
            <a:r>
              <a:rPr lang="da-DK" dirty="0" err="1"/>
              <a:t>aqutsisoq</a:t>
            </a:r>
            <a:r>
              <a:rPr lang="da-DK" dirty="0"/>
              <a:t> </a:t>
            </a:r>
            <a:r>
              <a:rPr lang="da-DK" dirty="0" err="1"/>
              <a:t>ataaseq</a:t>
            </a:r>
            <a:r>
              <a:rPr lang="da-DK" dirty="0"/>
              <a:t> / 7 medarbejdere, 1 af dem teamleder</a:t>
            </a:r>
          </a:p>
          <a:p>
            <a:r>
              <a:rPr lang="da-DK" dirty="0" err="1"/>
              <a:t>Faginut</a:t>
            </a:r>
            <a:r>
              <a:rPr lang="da-DK" dirty="0"/>
              <a:t> </a:t>
            </a:r>
            <a:r>
              <a:rPr lang="da-DK" dirty="0" err="1"/>
              <a:t>aggulunnikuuvugut</a:t>
            </a:r>
            <a:r>
              <a:rPr lang="da-DK" dirty="0"/>
              <a:t> (</a:t>
            </a:r>
            <a:r>
              <a:rPr lang="da-DK" dirty="0" err="1"/>
              <a:t>Ataatsimut</a:t>
            </a:r>
            <a:r>
              <a:rPr lang="da-DK" dirty="0"/>
              <a:t> </a:t>
            </a:r>
            <a:r>
              <a:rPr lang="da-DK" dirty="0" err="1"/>
              <a:t>isigalugu</a:t>
            </a:r>
            <a:r>
              <a:rPr lang="da-DK" dirty="0"/>
              <a:t> </a:t>
            </a:r>
            <a:r>
              <a:rPr lang="da-DK" dirty="0" err="1"/>
              <a:t>faginut</a:t>
            </a:r>
            <a:r>
              <a:rPr lang="da-DK" dirty="0"/>
              <a:t> 14-inut) / Inddelt i fag (overordnet er der 14 fag)</a:t>
            </a:r>
          </a:p>
          <a:p>
            <a:r>
              <a:rPr lang="da-DK" dirty="0"/>
              <a:t>P</a:t>
            </a:r>
            <a:r>
              <a:rPr lang="da-GL" dirty="0"/>
              <a:t>olitikkikkut anguniakkat (Politiske målsætninger)</a:t>
            </a:r>
          </a:p>
          <a:p>
            <a:r>
              <a:rPr lang="da-DK" dirty="0"/>
              <a:t>P</a:t>
            </a:r>
            <a:r>
              <a:rPr lang="da-GL" dirty="0"/>
              <a:t>eriusissiaq / Forlagsstrategi</a:t>
            </a:r>
          </a:p>
          <a:p>
            <a:r>
              <a:rPr lang="da-GL" dirty="0"/>
              <a:t>Saqqummersitseriaatsit / Udgivelsesmetoder</a:t>
            </a:r>
          </a:p>
          <a:p>
            <a:pPr lvl="1"/>
            <a:r>
              <a:rPr lang="da-GL" dirty="0"/>
              <a:t>Atuarfinnut nassiussuisarpugut / Analog</a:t>
            </a:r>
          </a:p>
          <a:p>
            <a:pPr lvl="1"/>
            <a:r>
              <a:rPr lang="da-DK" dirty="0"/>
              <a:t>I</a:t>
            </a:r>
            <a:r>
              <a:rPr lang="da-GL" dirty="0"/>
              <a:t>bog / Digitalt</a:t>
            </a:r>
          </a:p>
          <a:p>
            <a:r>
              <a:rPr lang="da-GL" dirty="0"/>
              <a:t>Saqqummersitsivik niuernermik tunngaveqanngilaq / Forlaget er ikke markedsorienteret</a:t>
            </a:r>
          </a:p>
          <a:p>
            <a:endParaRPr lang="da-GL" dirty="0"/>
          </a:p>
          <a:p>
            <a:endParaRPr lang="da-GL" dirty="0"/>
          </a:p>
          <a:p>
            <a:endParaRPr lang="da-GL" dirty="0"/>
          </a:p>
        </p:txBody>
      </p:sp>
    </p:spTree>
    <p:extLst>
      <p:ext uri="{BB962C8B-B14F-4D97-AF65-F5344CB8AC3E}">
        <p14:creationId xmlns:p14="http://schemas.microsoft.com/office/powerpoint/2010/main" val="248948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6D3CA4-78E2-E44D-A9C2-7065B63C76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GL" dirty="0"/>
              <a:t>Suliarineqartut pilersaarutillu</a:t>
            </a:r>
            <a:br>
              <a:rPr lang="da-GL" dirty="0"/>
            </a:br>
            <a:r>
              <a:rPr lang="da-GL" dirty="0"/>
              <a:t>Projekter og planer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25718A7-FFE8-0643-816C-3F2D815CD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GL" dirty="0"/>
              <a:t>Kalaallisut / Grønlandsk</a:t>
            </a:r>
          </a:p>
          <a:p>
            <a:pPr lvl="1"/>
            <a:r>
              <a:rPr lang="da-GL" dirty="0"/>
              <a:t>1.-10.klasse</a:t>
            </a:r>
          </a:p>
          <a:p>
            <a:r>
              <a:rPr lang="da-GL" dirty="0"/>
              <a:t>Matematikki / Matematik</a:t>
            </a:r>
          </a:p>
          <a:p>
            <a:pPr lvl="1"/>
            <a:r>
              <a:rPr lang="da-GL" dirty="0"/>
              <a:t>1.-10.klasse</a:t>
            </a:r>
          </a:p>
          <a:p>
            <a:r>
              <a:rPr lang="da-GL" dirty="0"/>
              <a:t>Upperisalerineq isumalioqqissaarnerlu / Religion og filosofi</a:t>
            </a:r>
          </a:p>
          <a:p>
            <a:pPr lvl="1"/>
            <a:r>
              <a:rPr lang="da-GL" dirty="0"/>
              <a:t>1.-10.klasse</a:t>
            </a:r>
          </a:p>
          <a:p>
            <a:r>
              <a:rPr lang="da-GL" dirty="0"/>
              <a:t>Pinngortitalerineq (Fysik/kemi) / Naturfag (Fysik/kemi)</a:t>
            </a:r>
          </a:p>
          <a:p>
            <a:pPr lvl="1"/>
            <a:r>
              <a:rPr lang="da-GL" dirty="0"/>
              <a:t>Angajulliit / Ældstetrinnet</a:t>
            </a:r>
          </a:p>
          <a:p>
            <a:r>
              <a:rPr lang="da-GL" dirty="0"/>
              <a:t>Atuffarissaatit / Læsebøger</a:t>
            </a:r>
          </a:p>
        </p:txBody>
      </p:sp>
    </p:spTree>
    <p:extLst>
      <p:ext uri="{BB962C8B-B14F-4D97-AF65-F5344CB8AC3E}">
        <p14:creationId xmlns:p14="http://schemas.microsoft.com/office/powerpoint/2010/main" val="565009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0A46AC-5182-5540-A00F-C3018FB86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GL" dirty="0"/>
              <a:t>Periusissiaq </a:t>
            </a:r>
            <a:br>
              <a:rPr lang="da-GL" dirty="0"/>
            </a:br>
            <a:r>
              <a:rPr lang="da-GL" dirty="0"/>
              <a:t>Forlagsstrategi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07E7769-C1AF-E343-ACC5-036E01F9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a-GL" dirty="0"/>
              <a:t>Faggruppe</a:t>
            </a:r>
          </a:p>
          <a:p>
            <a:r>
              <a:rPr lang="da-GL" dirty="0"/>
              <a:t>Piffissamut naleqquttut, nutaaliaasut, atuartunut peqataatitsisut atuartitsinermik pitsaasumik atuartitsissutaasinnaasut / Tidsvarende, innovative, elevaktiverende og fremmer undervisning</a:t>
            </a:r>
          </a:p>
          <a:p>
            <a:r>
              <a:rPr lang="da-GL" dirty="0"/>
              <a:t>Ilinniusiat assigiinngisitaartunik imaqartinneqassapput, iluseqartinneqassapput saqqummeriaaseqartinneqassallutillu / </a:t>
            </a:r>
            <a:r>
              <a:rPr lang="da-DK" dirty="0"/>
              <a:t>skal være forskellige i forhold til indhold, form og medie</a:t>
            </a:r>
            <a:r>
              <a:rPr lang="da-GL" dirty="0"/>
              <a:t> </a:t>
            </a:r>
          </a:p>
          <a:p>
            <a:r>
              <a:rPr lang="da-GL" dirty="0"/>
              <a:t>Piffissaq suliaqarnermut atorneqartoq annikillisarniarlugu nalimmassaanerit atorneqarsinnaatillugit atorneqartassapput / </a:t>
            </a:r>
            <a:r>
              <a:rPr lang="da-DK" dirty="0"/>
              <a:t>Så vidt muligt købes der  undervisningsmaterialer der versioneres</a:t>
            </a:r>
            <a:endParaRPr lang="da-GL" dirty="0"/>
          </a:p>
          <a:p>
            <a:pPr lvl="1"/>
            <a:r>
              <a:rPr lang="da-GL" dirty="0"/>
              <a:t>Nunani allani ilinniusiat atorneqartut Kalaallit Nunaannut nalimmassarlugit – nutsiinnarnagit / </a:t>
            </a:r>
            <a:r>
              <a:rPr lang="da-DK" dirty="0"/>
              <a:t>udenlandske koncepter</a:t>
            </a:r>
            <a:endParaRPr lang="da-GL" dirty="0"/>
          </a:p>
          <a:p>
            <a:pPr lvl="1"/>
            <a:r>
              <a:rPr lang="da-GL" dirty="0"/>
              <a:t>Ilaat naqqanit pilersitaapput / Stadig mulighed for udvikling af koncepter</a:t>
            </a:r>
          </a:p>
          <a:p>
            <a:endParaRPr lang="da-GL" dirty="0"/>
          </a:p>
          <a:p>
            <a:pPr lvl="1"/>
            <a:endParaRPr lang="da-GL" dirty="0"/>
          </a:p>
        </p:txBody>
      </p:sp>
    </p:spTree>
    <p:extLst>
      <p:ext uri="{BB962C8B-B14F-4D97-AF65-F5344CB8AC3E}">
        <p14:creationId xmlns:p14="http://schemas.microsoft.com/office/powerpoint/2010/main" val="1758887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02361C-C50C-AD4E-9E16-341D87D69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GL" dirty="0"/>
              <a:t>Unammilligassat</a:t>
            </a:r>
            <a:br>
              <a:rPr lang="da-GL" dirty="0"/>
            </a:br>
            <a:r>
              <a:rPr lang="da-GL" dirty="0"/>
              <a:t>Udfordringer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B36FF0-3D49-2642-ADA3-041CF2385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a-GL" dirty="0"/>
              <a:t>Atuakkiortoqarniarneq / Forfatter</a:t>
            </a:r>
          </a:p>
          <a:p>
            <a:r>
              <a:rPr lang="da-DK" dirty="0"/>
              <a:t>N</a:t>
            </a:r>
            <a:r>
              <a:rPr lang="da-GL" dirty="0"/>
              <a:t>utserisoqarniarneq / Oversættere og versionister</a:t>
            </a:r>
          </a:p>
          <a:p>
            <a:r>
              <a:rPr lang="da-GL" dirty="0"/>
              <a:t>Assiliartalersuisussaqarniarneq / Illustratorer</a:t>
            </a:r>
          </a:p>
          <a:p>
            <a:r>
              <a:rPr lang="da-GL" dirty="0"/>
              <a:t>Ilioqqaasussaqarniarneq / Grafikere</a:t>
            </a:r>
          </a:p>
          <a:p>
            <a:endParaRPr lang="da-GL" dirty="0"/>
          </a:p>
          <a:p>
            <a:r>
              <a:rPr lang="da-GL" dirty="0"/>
              <a:t>Suleqatigisartakkatta amerlanerpaat saniatigut suliaqartutut sullittarpaatigut / De fleste af vores samarbejdspartnere er eksterne som servicerer os ved siden af deres fuldstidsstillinger</a:t>
            </a:r>
          </a:p>
          <a:p>
            <a:r>
              <a:rPr lang="da-GL" dirty="0"/>
              <a:t>Marlunnik oqaasilinnik suliaqarneq / Tosproget produktioner</a:t>
            </a:r>
          </a:p>
          <a:p>
            <a:r>
              <a:rPr lang="da-GL" dirty="0"/>
              <a:t>Nalimmassaanianeq / Versionering, manglende indhold</a:t>
            </a:r>
          </a:p>
          <a:p>
            <a:pPr marL="0" indent="0">
              <a:buNone/>
            </a:pPr>
            <a:endParaRPr lang="da-GL" dirty="0"/>
          </a:p>
        </p:txBody>
      </p:sp>
    </p:spTree>
    <p:extLst>
      <p:ext uri="{BB962C8B-B14F-4D97-AF65-F5344CB8AC3E}">
        <p14:creationId xmlns:p14="http://schemas.microsoft.com/office/powerpoint/2010/main" val="381354522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1271</TotalTime>
  <Words>274</Words>
  <Application>Microsoft Macintosh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Meeqqat atuarfiannut ilinniusiornermi suliat</vt:lpstr>
      <vt:lpstr>Ilinniusiorfik</vt:lpstr>
      <vt:lpstr>Suliarineqartut pilersaarutillu Projekter og planer</vt:lpstr>
      <vt:lpstr>Periusissiaq  Forlagsstrategi</vt:lpstr>
      <vt:lpstr>Unammilligassat Udfordringer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Meeqqat atuarfiannut ilinniusiornermi suliat</dc:title>
  <dc:creator>Anna Karina Lyberth</dc:creator>
  <cp:lastModifiedBy>Anna Karina Lyberth</cp:lastModifiedBy>
  <cp:revision>14</cp:revision>
  <dcterms:created xsi:type="dcterms:W3CDTF">2021-10-27T14:52:06Z</dcterms:created>
  <dcterms:modified xsi:type="dcterms:W3CDTF">2021-10-29T12:47:57Z</dcterms:modified>
</cp:coreProperties>
</file>