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61" r:id="rId4"/>
    <p:sldId id="266" r:id="rId5"/>
    <p:sldId id="262" r:id="rId6"/>
    <p:sldId id="267" r:id="rId7"/>
    <p:sldId id="260" r:id="rId8"/>
    <p:sldId id="271" r:id="rId9"/>
    <p:sldId id="258" r:id="rId10"/>
    <p:sldId id="269" r:id="rId11"/>
    <p:sldId id="270" r:id="rId12"/>
    <p:sldId id="268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339933"/>
    <a:srgbClr val="00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D98786-F891-421D-9D5C-39AA89CF01F5}" v="106" dt="2021-10-20T17:30:57.8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640" y="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 Hare Svenstrup" userId="e7306756-a06c-4d64-bcca-c66aac3a037c" providerId="ADAL" clId="{5ED98786-F891-421D-9D5C-39AA89CF01F5}"/>
    <pc:docChg chg="undo redo custSel addSld delSld modSld sldOrd">
      <pc:chgData name="Christoph Hare Svenstrup" userId="e7306756-a06c-4d64-bcca-c66aac3a037c" providerId="ADAL" clId="{5ED98786-F891-421D-9D5C-39AA89CF01F5}" dt="2021-10-27T17:36:43.553" v="14828" actId="20577"/>
      <pc:docMkLst>
        <pc:docMk/>
      </pc:docMkLst>
      <pc:sldChg chg="addSp delSp modSp mod">
        <pc:chgData name="Christoph Hare Svenstrup" userId="e7306756-a06c-4d64-bcca-c66aac3a037c" providerId="ADAL" clId="{5ED98786-F891-421D-9D5C-39AA89CF01F5}" dt="2021-10-12T12:35:53.482" v="3483" actId="1035"/>
        <pc:sldMkLst>
          <pc:docMk/>
          <pc:sldMk cId="3962442022" sldId="256"/>
        </pc:sldMkLst>
        <pc:spChg chg="mod">
          <ac:chgData name="Christoph Hare Svenstrup" userId="e7306756-a06c-4d64-bcca-c66aac3a037c" providerId="ADAL" clId="{5ED98786-F891-421D-9D5C-39AA89CF01F5}" dt="2021-10-12T12:35:37.256" v="3423" actId="242"/>
          <ac:spMkLst>
            <pc:docMk/>
            <pc:sldMk cId="3962442022" sldId="256"/>
            <ac:spMk id="2" creationId="{DBA0D312-1AC0-40C4-9F13-222FE94E1F65}"/>
          </ac:spMkLst>
        </pc:spChg>
        <pc:spChg chg="mod">
          <ac:chgData name="Christoph Hare Svenstrup" userId="e7306756-a06c-4d64-bcca-c66aac3a037c" providerId="ADAL" clId="{5ED98786-F891-421D-9D5C-39AA89CF01F5}" dt="2021-10-12T12:35:46.054" v="3459" actId="1035"/>
          <ac:spMkLst>
            <pc:docMk/>
            <pc:sldMk cId="3962442022" sldId="256"/>
            <ac:spMk id="3" creationId="{2A94C54E-930A-4D41-9AD7-3F55CE6A597C}"/>
          </ac:spMkLst>
        </pc:spChg>
        <pc:spChg chg="add mod">
          <ac:chgData name="Christoph Hare Svenstrup" userId="e7306756-a06c-4d64-bcca-c66aac3a037c" providerId="ADAL" clId="{5ED98786-F891-421D-9D5C-39AA89CF01F5}" dt="2021-10-12T12:35:53.482" v="3483" actId="1035"/>
          <ac:spMkLst>
            <pc:docMk/>
            <pc:sldMk cId="3962442022" sldId="256"/>
            <ac:spMk id="4" creationId="{70C8E780-A487-48B0-B4AD-26586D8746FE}"/>
          </ac:spMkLst>
        </pc:spChg>
        <pc:grpChg chg="del">
          <ac:chgData name="Christoph Hare Svenstrup" userId="e7306756-a06c-4d64-bcca-c66aac3a037c" providerId="ADAL" clId="{5ED98786-F891-421D-9D5C-39AA89CF01F5}" dt="2021-10-12T12:34:33.430" v="3403" actId="478"/>
          <ac:grpSpMkLst>
            <pc:docMk/>
            <pc:sldMk cId="3962442022" sldId="256"/>
            <ac:grpSpMk id="8" creationId="{82BFD706-151D-443D-9964-940895A825D1}"/>
          </ac:grpSpMkLst>
        </pc:grpChg>
        <pc:grpChg chg="add mod">
          <ac:chgData name="Christoph Hare Svenstrup" userId="e7306756-a06c-4d64-bcca-c66aac3a037c" providerId="ADAL" clId="{5ED98786-F891-421D-9D5C-39AA89CF01F5}" dt="2021-10-12T12:34:34.193" v="3404"/>
          <ac:grpSpMkLst>
            <pc:docMk/>
            <pc:sldMk cId="3962442022" sldId="256"/>
            <ac:grpSpMk id="9" creationId="{C89085E3-BFF8-4F58-90D4-12E51B9CBDE5}"/>
          </ac:grpSpMkLst>
        </pc:grpChg>
        <pc:picChg chg="mod">
          <ac:chgData name="Christoph Hare Svenstrup" userId="e7306756-a06c-4d64-bcca-c66aac3a037c" providerId="ADAL" clId="{5ED98786-F891-421D-9D5C-39AA89CF01F5}" dt="2021-10-12T12:34:34.193" v="3404"/>
          <ac:picMkLst>
            <pc:docMk/>
            <pc:sldMk cId="3962442022" sldId="256"/>
            <ac:picMk id="10" creationId="{028AE102-06E4-4E4F-8CE9-13C3D906C582}"/>
          </ac:picMkLst>
        </pc:picChg>
        <pc:picChg chg="mod">
          <ac:chgData name="Christoph Hare Svenstrup" userId="e7306756-a06c-4d64-bcca-c66aac3a037c" providerId="ADAL" clId="{5ED98786-F891-421D-9D5C-39AA89CF01F5}" dt="2021-10-12T12:34:34.193" v="3404"/>
          <ac:picMkLst>
            <pc:docMk/>
            <pc:sldMk cId="3962442022" sldId="256"/>
            <ac:picMk id="11" creationId="{6875C434-F5DF-47D5-98DE-C53DFBC9137C}"/>
          </ac:picMkLst>
        </pc:picChg>
      </pc:sldChg>
      <pc:sldChg chg="addSp delSp modSp mod delAnim modAnim modNotesTx">
        <pc:chgData name="Christoph Hare Svenstrup" userId="e7306756-a06c-4d64-bcca-c66aac3a037c" providerId="ADAL" clId="{5ED98786-F891-421D-9D5C-39AA89CF01F5}" dt="2021-10-27T17:32:28.783" v="14816" actId="20577"/>
        <pc:sldMkLst>
          <pc:docMk/>
          <pc:sldMk cId="2852583722" sldId="257"/>
        </pc:sldMkLst>
        <pc:spChg chg="add del mod">
          <ac:chgData name="Christoph Hare Svenstrup" userId="e7306756-a06c-4d64-bcca-c66aac3a037c" providerId="ADAL" clId="{5ED98786-F891-421D-9D5C-39AA89CF01F5}" dt="2021-10-20T14:16:01.405" v="14755" actId="478"/>
          <ac:spMkLst>
            <pc:docMk/>
            <pc:sldMk cId="2852583722" sldId="257"/>
            <ac:spMk id="2" creationId="{2B484AAC-DED6-46B8-9A1B-23D4450FECC5}"/>
          </ac:spMkLst>
        </pc:spChg>
        <pc:spChg chg="add mod">
          <ac:chgData name="Christoph Hare Svenstrup" userId="e7306756-a06c-4d64-bcca-c66aac3a037c" providerId="ADAL" clId="{5ED98786-F891-421D-9D5C-39AA89CF01F5}" dt="2021-10-20T14:17:48.830" v="14758" actId="1582"/>
          <ac:spMkLst>
            <pc:docMk/>
            <pc:sldMk cId="2852583722" sldId="257"/>
            <ac:spMk id="3" creationId="{ED7233A8-D6F7-4513-B818-BE67C3B53D31}"/>
          </ac:spMkLst>
        </pc:spChg>
        <pc:spChg chg="add del mod">
          <ac:chgData name="Christoph Hare Svenstrup" userId="e7306756-a06c-4d64-bcca-c66aac3a037c" providerId="ADAL" clId="{5ED98786-F891-421D-9D5C-39AA89CF01F5}" dt="2021-10-08T13:11:08.581" v="2116" actId="478"/>
          <ac:spMkLst>
            <pc:docMk/>
            <pc:sldMk cId="2852583722" sldId="257"/>
            <ac:spMk id="3" creationId="{F507352D-3B25-4E23-9278-2D8DBA55C920}"/>
          </ac:spMkLst>
        </pc:spChg>
        <pc:spChg chg="add mod topLvl">
          <ac:chgData name="Christoph Hare Svenstrup" userId="e7306756-a06c-4d64-bcca-c66aac3a037c" providerId="ADAL" clId="{5ED98786-F891-421D-9D5C-39AA89CF01F5}" dt="2021-10-19T17:11:07.085" v="14104" actId="164"/>
          <ac:spMkLst>
            <pc:docMk/>
            <pc:sldMk cId="2852583722" sldId="257"/>
            <ac:spMk id="4" creationId="{70988101-BE40-4913-833C-2477DCD56DE3}"/>
          </ac:spMkLst>
        </pc:spChg>
        <pc:spChg chg="add del">
          <ac:chgData name="Christoph Hare Svenstrup" userId="e7306756-a06c-4d64-bcca-c66aac3a037c" providerId="ADAL" clId="{5ED98786-F891-421D-9D5C-39AA89CF01F5}" dt="2021-10-08T12:52:29.840" v="1556" actId="22"/>
          <ac:spMkLst>
            <pc:docMk/>
            <pc:sldMk cId="2852583722" sldId="257"/>
            <ac:spMk id="9" creationId="{759EBA61-02C4-4321-B183-B6E64D236C7B}"/>
          </ac:spMkLst>
        </pc:spChg>
        <pc:spChg chg="add mod">
          <ac:chgData name="Christoph Hare Svenstrup" userId="e7306756-a06c-4d64-bcca-c66aac3a037c" providerId="ADAL" clId="{5ED98786-F891-421D-9D5C-39AA89CF01F5}" dt="2021-10-12T14:26:31.769" v="4974" actId="20577"/>
          <ac:spMkLst>
            <pc:docMk/>
            <pc:sldMk cId="2852583722" sldId="257"/>
            <ac:spMk id="10" creationId="{E5C17DBB-8C48-4DAB-911B-889C146EA362}"/>
          </ac:spMkLst>
        </pc:spChg>
        <pc:spChg chg="add mod">
          <ac:chgData name="Christoph Hare Svenstrup" userId="e7306756-a06c-4d64-bcca-c66aac3a037c" providerId="ADAL" clId="{5ED98786-F891-421D-9D5C-39AA89CF01F5}" dt="2021-10-19T17:11:07.085" v="14104" actId="164"/>
          <ac:spMkLst>
            <pc:docMk/>
            <pc:sldMk cId="2852583722" sldId="257"/>
            <ac:spMk id="11" creationId="{280C7DF4-8B14-4B6F-9E19-81F5FA886FF7}"/>
          </ac:spMkLst>
        </pc:spChg>
        <pc:spChg chg="add mod">
          <ac:chgData name="Christoph Hare Svenstrup" userId="e7306756-a06c-4d64-bcca-c66aac3a037c" providerId="ADAL" clId="{5ED98786-F891-421D-9D5C-39AA89CF01F5}" dt="2021-10-19T17:05:39.897" v="13997"/>
          <ac:spMkLst>
            <pc:docMk/>
            <pc:sldMk cId="2852583722" sldId="257"/>
            <ac:spMk id="12" creationId="{DAEFF096-82AF-4594-88C3-78FCCC99D5FA}"/>
          </ac:spMkLst>
        </pc:spChg>
        <pc:spChg chg="add mod">
          <ac:chgData name="Christoph Hare Svenstrup" userId="e7306756-a06c-4d64-bcca-c66aac3a037c" providerId="ADAL" clId="{5ED98786-F891-421D-9D5C-39AA89CF01F5}" dt="2021-10-19T17:05:37.171" v="13996"/>
          <ac:spMkLst>
            <pc:docMk/>
            <pc:sldMk cId="2852583722" sldId="257"/>
            <ac:spMk id="22" creationId="{0ECF74AC-0C6C-45AC-BC9C-20590C7F9D2B}"/>
          </ac:spMkLst>
        </pc:spChg>
        <pc:spChg chg="add del mod">
          <ac:chgData name="Christoph Hare Svenstrup" userId="e7306756-a06c-4d64-bcca-c66aac3a037c" providerId="ADAL" clId="{5ED98786-F891-421D-9D5C-39AA89CF01F5}" dt="2021-10-08T13:06:23.355" v="2037" actId="21"/>
          <ac:spMkLst>
            <pc:docMk/>
            <pc:sldMk cId="2852583722" sldId="257"/>
            <ac:spMk id="26" creationId="{5EF50525-8554-467B-8CAF-682A5C77EE44}"/>
          </ac:spMkLst>
        </pc:spChg>
        <pc:spChg chg="add mod">
          <ac:chgData name="Christoph Hare Svenstrup" userId="e7306756-a06c-4d64-bcca-c66aac3a037c" providerId="ADAL" clId="{5ED98786-F891-421D-9D5C-39AA89CF01F5}" dt="2021-10-19T17:05:39.897" v="13997"/>
          <ac:spMkLst>
            <pc:docMk/>
            <pc:sldMk cId="2852583722" sldId="257"/>
            <ac:spMk id="27" creationId="{E9A25F5C-CDD0-452F-9552-7136CC981509}"/>
          </ac:spMkLst>
        </pc:spChg>
        <pc:spChg chg="add mod">
          <ac:chgData name="Christoph Hare Svenstrup" userId="e7306756-a06c-4d64-bcca-c66aac3a037c" providerId="ADAL" clId="{5ED98786-F891-421D-9D5C-39AA89CF01F5}" dt="2021-10-19T17:08:47.701" v="14101" actId="14100"/>
          <ac:spMkLst>
            <pc:docMk/>
            <pc:sldMk cId="2852583722" sldId="257"/>
            <ac:spMk id="29" creationId="{D0CBF312-49E5-4618-9BEF-72408C3E8B79}"/>
          </ac:spMkLst>
        </pc:spChg>
        <pc:spChg chg="add del mod">
          <ac:chgData name="Christoph Hare Svenstrup" userId="e7306756-a06c-4d64-bcca-c66aac3a037c" providerId="ADAL" clId="{5ED98786-F891-421D-9D5C-39AA89CF01F5}" dt="2021-10-08T15:40:12.378" v="2682" actId="478"/>
          <ac:spMkLst>
            <pc:docMk/>
            <pc:sldMk cId="2852583722" sldId="257"/>
            <ac:spMk id="37" creationId="{D85C40C7-4ABB-40EC-A815-B7F2BEE70186}"/>
          </ac:spMkLst>
        </pc:spChg>
        <pc:spChg chg="add del mod">
          <ac:chgData name="Christoph Hare Svenstrup" userId="e7306756-a06c-4d64-bcca-c66aac3a037c" providerId="ADAL" clId="{5ED98786-F891-421D-9D5C-39AA89CF01F5}" dt="2021-10-08T15:40:12.378" v="2682" actId="478"/>
          <ac:spMkLst>
            <pc:docMk/>
            <pc:sldMk cId="2852583722" sldId="257"/>
            <ac:spMk id="38" creationId="{57581BBF-CE56-4425-A837-326E0B2E561E}"/>
          </ac:spMkLst>
        </pc:spChg>
        <pc:spChg chg="add mod">
          <ac:chgData name="Christoph Hare Svenstrup" userId="e7306756-a06c-4d64-bcca-c66aac3a037c" providerId="ADAL" clId="{5ED98786-F891-421D-9D5C-39AA89CF01F5}" dt="2021-10-16T16:12:52.320" v="9243"/>
          <ac:spMkLst>
            <pc:docMk/>
            <pc:sldMk cId="2852583722" sldId="257"/>
            <ac:spMk id="41" creationId="{120EE0D2-12F9-4AE7-849F-4AE5DC1B5BA1}"/>
          </ac:spMkLst>
        </pc:spChg>
        <pc:spChg chg="add mod">
          <ac:chgData name="Christoph Hare Svenstrup" userId="e7306756-a06c-4d64-bcca-c66aac3a037c" providerId="ADAL" clId="{5ED98786-F891-421D-9D5C-39AA89CF01F5}" dt="2021-10-27T17:32:28.783" v="14816" actId="20577"/>
          <ac:spMkLst>
            <pc:docMk/>
            <pc:sldMk cId="2852583722" sldId="257"/>
            <ac:spMk id="42" creationId="{4B92CB0A-F59C-4959-8F05-326673321A5F}"/>
          </ac:spMkLst>
        </pc:spChg>
        <pc:grpChg chg="add del mod ord">
          <ac:chgData name="Christoph Hare Svenstrup" userId="e7306756-a06c-4d64-bcca-c66aac3a037c" providerId="ADAL" clId="{5ED98786-F891-421D-9D5C-39AA89CF01F5}" dt="2021-10-12T12:34:27.538" v="3402" actId="478"/>
          <ac:grpSpMkLst>
            <pc:docMk/>
            <pc:sldMk cId="2852583722" sldId="257"/>
            <ac:grpSpMk id="2" creationId="{7D3F96A6-43D8-40ED-8368-4AB0D909C7C2}"/>
          </ac:grpSpMkLst>
        </pc:grpChg>
        <pc:grpChg chg="del mod">
          <ac:chgData name="Christoph Hare Svenstrup" userId="e7306756-a06c-4d64-bcca-c66aac3a037c" providerId="ADAL" clId="{5ED98786-F891-421D-9D5C-39AA89CF01F5}" dt="2021-10-12T12:29:24.074" v="3210" actId="165"/>
          <ac:grpSpMkLst>
            <pc:docMk/>
            <pc:sldMk cId="2852583722" sldId="257"/>
            <ac:grpSpMk id="6" creationId="{13938FFB-BE3C-445C-82AE-407578A562EF}"/>
          </ac:grpSpMkLst>
        </pc:grpChg>
        <pc:grpChg chg="add mod">
          <ac:chgData name="Christoph Hare Svenstrup" userId="e7306756-a06c-4d64-bcca-c66aac3a037c" providerId="ADAL" clId="{5ED98786-F891-421D-9D5C-39AA89CF01F5}" dt="2021-10-19T17:11:07.085" v="14104" actId="164"/>
          <ac:grpSpMkLst>
            <pc:docMk/>
            <pc:sldMk cId="2852583722" sldId="257"/>
            <ac:grpSpMk id="8" creationId="{254889C9-6251-4C25-BE72-A0A0808E7D4B}"/>
          </ac:grpSpMkLst>
        </pc:grpChg>
        <pc:grpChg chg="add mod">
          <ac:chgData name="Christoph Hare Svenstrup" userId="e7306756-a06c-4d64-bcca-c66aac3a037c" providerId="ADAL" clId="{5ED98786-F891-421D-9D5C-39AA89CF01F5}" dt="2021-10-12T12:34:24.388" v="3401"/>
          <ac:grpSpMkLst>
            <pc:docMk/>
            <pc:sldMk cId="2852583722" sldId="257"/>
            <ac:grpSpMk id="23" creationId="{144D10C4-0ED8-4C6D-B94D-8973C1A8573A}"/>
          </ac:grpSpMkLst>
        </pc:grpChg>
        <pc:grpChg chg="add mod topLvl">
          <ac:chgData name="Christoph Hare Svenstrup" userId="e7306756-a06c-4d64-bcca-c66aac3a037c" providerId="ADAL" clId="{5ED98786-F891-421D-9D5C-39AA89CF01F5}" dt="2021-10-19T17:11:07.085" v="14104" actId="164"/>
          <ac:grpSpMkLst>
            <pc:docMk/>
            <pc:sldMk cId="2852583722" sldId="257"/>
            <ac:grpSpMk id="39" creationId="{608B67F4-A4D9-4F70-8FDA-92DACBADFCB6}"/>
          </ac:grpSpMkLst>
        </pc:grpChg>
        <pc:grpChg chg="add del mod">
          <ac:chgData name="Christoph Hare Svenstrup" userId="e7306756-a06c-4d64-bcca-c66aac3a037c" providerId="ADAL" clId="{5ED98786-F891-421D-9D5C-39AA89CF01F5}" dt="2021-10-19T17:05:11.440" v="13987" actId="165"/>
          <ac:grpSpMkLst>
            <pc:docMk/>
            <pc:sldMk cId="2852583722" sldId="257"/>
            <ac:grpSpMk id="40" creationId="{1F332ED1-249B-4EA5-B459-102F165E1135}"/>
          </ac:grpSpMkLst>
        </pc:grpChg>
        <pc:picChg chg="mod">
          <ac:chgData name="Christoph Hare Svenstrup" userId="e7306756-a06c-4d64-bcca-c66aac3a037c" providerId="ADAL" clId="{5ED98786-F891-421D-9D5C-39AA89CF01F5}" dt="2021-10-19T17:10:37.489" v="14103" actId="14100"/>
          <ac:picMkLst>
            <pc:docMk/>
            <pc:sldMk cId="2852583722" sldId="257"/>
            <ac:picMk id="5" creationId="{F02E21BF-1E81-467C-82CD-D4F13FB9518A}"/>
          </ac:picMkLst>
        </pc:picChg>
        <pc:picChg chg="mod topLvl">
          <ac:chgData name="Christoph Hare Svenstrup" userId="e7306756-a06c-4d64-bcca-c66aac3a037c" providerId="ADAL" clId="{5ED98786-F891-421D-9D5C-39AA89CF01F5}" dt="2021-10-12T12:29:31.805" v="3211" actId="164"/>
          <ac:picMkLst>
            <pc:docMk/>
            <pc:sldMk cId="2852583722" sldId="257"/>
            <ac:picMk id="7" creationId="{A05355A3-8C7A-48A8-AECE-DC692FF1F168}"/>
          </ac:picMkLst>
        </pc:picChg>
        <pc:picChg chg="mod topLvl">
          <ac:chgData name="Christoph Hare Svenstrup" userId="e7306756-a06c-4d64-bcca-c66aac3a037c" providerId="ADAL" clId="{5ED98786-F891-421D-9D5C-39AA89CF01F5}" dt="2021-10-12T12:29:31.805" v="3211" actId="164"/>
          <ac:picMkLst>
            <pc:docMk/>
            <pc:sldMk cId="2852583722" sldId="257"/>
            <ac:picMk id="8" creationId="{4FE80EED-7803-4E75-BFBC-70FC9EED16F3}"/>
          </ac:picMkLst>
        </pc:picChg>
        <pc:picChg chg="add mod">
          <ac:chgData name="Christoph Hare Svenstrup" userId="e7306756-a06c-4d64-bcca-c66aac3a037c" providerId="ADAL" clId="{5ED98786-F891-421D-9D5C-39AA89CF01F5}" dt="2021-10-08T13:03:49.013" v="1987"/>
          <ac:picMkLst>
            <pc:docMk/>
            <pc:sldMk cId="2852583722" sldId="257"/>
            <ac:picMk id="23" creationId="{96C62F3F-2A00-4647-BBB7-4E0F62F067C1}"/>
          </ac:picMkLst>
        </pc:picChg>
        <pc:picChg chg="mod">
          <ac:chgData name="Christoph Hare Svenstrup" userId="e7306756-a06c-4d64-bcca-c66aac3a037c" providerId="ADAL" clId="{5ED98786-F891-421D-9D5C-39AA89CF01F5}" dt="2021-10-12T12:34:24.388" v="3401"/>
          <ac:picMkLst>
            <pc:docMk/>
            <pc:sldMk cId="2852583722" sldId="257"/>
            <ac:picMk id="25" creationId="{81BFAFD2-7D6D-49D3-925B-8D51F4EED6AF}"/>
          </ac:picMkLst>
        </pc:picChg>
        <pc:picChg chg="mod">
          <ac:chgData name="Christoph Hare Svenstrup" userId="e7306756-a06c-4d64-bcca-c66aac3a037c" providerId="ADAL" clId="{5ED98786-F891-421D-9D5C-39AA89CF01F5}" dt="2021-10-12T12:34:24.388" v="3401"/>
          <ac:picMkLst>
            <pc:docMk/>
            <pc:sldMk cId="2852583722" sldId="257"/>
            <ac:picMk id="26" creationId="{32C2D930-F452-4204-89A0-87369E925E1E}"/>
          </ac:picMkLst>
        </pc:picChg>
        <pc:cxnChg chg="add mod">
          <ac:chgData name="Christoph Hare Svenstrup" userId="e7306756-a06c-4d64-bcca-c66aac3a037c" providerId="ADAL" clId="{5ED98786-F891-421D-9D5C-39AA89CF01F5}" dt="2021-10-19T17:05:39.897" v="13997"/>
          <ac:cxnSpMkLst>
            <pc:docMk/>
            <pc:sldMk cId="2852583722" sldId="257"/>
            <ac:cxnSpMk id="14" creationId="{0DF5A044-D780-4802-8034-E87E16362B6F}"/>
          </ac:cxnSpMkLst>
        </pc:cxnChg>
        <pc:cxnChg chg="add mod">
          <ac:chgData name="Christoph Hare Svenstrup" userId="e7306756-a06c-4d64-bcca-c66aac3a037c" providerId="ADAL" clId="{5ED98786-F891-421D-9D5C-39AA89CF01F5}" dt="2021-10-19T17:05:39.897" v="13997"/>
          <ac:cxnSpMkLst>
            <pc:docMk/>
            <pc:sldMk cId="2852583722" sldId="257"/>
            <ac:cxnSpMk id="17" creationId="{48B2C15F-7C8E-4653-B3B4-F24A71B07AE2}"/>
          </ac:cxnSpMkLst>
        </pc:cxnChg>
        <pc:cxnChg chg="add mod">
          <ac:chgData name="Christoph Hare Svenstrup" userId="e7306756-a06c-4d64-bcca-c66aac3a037c" providerId="ADAL" clId="{5ED98786-F891-421D-9D5C-39AA89CF01F5}" dt="2021-10-19T17:05:39.897" v="13997"/>
          <ac:cxnSpMkLst>
            <pc:docMk/>
            <pc:sldMk cId="2852583722" sldId="257"/>
            <ac:cxnSpMk id="20" creationId="{F6963732-5419-4695-8CBB-B48F875D2489}"/>
          </ac:cxnSpMkLst>
        </pc:cxnChg>
        <pc:cxnChg chg="add mod">
          <ac:chgData name="Christoph Hare Svenstrup" userId="e7306756-a06c-4d64-bcca-c66aac3a037c" providerId="ADAL" clId="{5ED98786-F891-421D-9D5C-39AA89CF01F5}" dt="2021-10-19T17:05:39.897" v="13997"/>
          <ac:cxnSpMkLst>
            <pc:docMk/>
            <pc:sldMk cId="2852583722" sldId="257"/>
            <ac:cxnSpMk id="24" creationId="{556B5652-B566-4679-AC39-41D5A02ECFA9}"/>
          </ac:cxnSpMkLst>
        </pc:cxnChg>
        <pc:cxnChg chg="add mod">
          <ac:chgData name="Christoph Hare Svenstrup" userId="e7306756-a06c-4d64-bcca-c66aac3a037c" providerId="ADAL" clId="{5ED98786-F891-421D-9D5C-39AA89CF01F5}" dt="2021-10-19T17:05:39.897" v="13997"/>
          <ac:cxnSpMkLst>
            <pc:docMk/>
            <pc:sldMk cId="2852583722" sldId="257"/>
            <ac:cxnSpMk id="28" creationId="{34F567D8-7E7E-4D63-A443-F821611F5616}"/>
          </ac:cxnSpMkLst>
        </pc:cxnChg>
        <pc:cxnChg chg="add mod">
          <ac:chgData name="Christoph Hare Svenstrup" userId="e7306756-a06c-4d64-bcca-c66aac3a037c" providerId="ADAL" clId="{5ED98786-F891-421D-9D5C-39AA89CF01F5}" dt="2021-10-19T17:05:39.897" v="13997"/>
          <ac:cxnSpMkLst>
            <pc:docMk/>
            <pc:sldMk cId="2852583722" sldId="257"/>
            <ac:cxnSpMk id="30" creationId="{EA898077-0D98-4D19-9B55-E8B2FCCB988A}"/>
          </ac:cxnSpMkLst>
        </pc:cxnChg>
        <pc:cxnChg chg="add mod">
          <ac:chgData name="Christoph Hare Svenstrup" userId="e7306756-a06c-4d64-bcca-c66aac3a037c" providerId="ADAL" clId="{5ED98786-F891-421D-9D5C-39AA89CF01F5}" dt="2021-10-19T17:11:07.085" v="14104" actId="164"/>
          <ac:cxnSpMkLst>
            <pc:docMk/>
            <pc:sldMk cId="2852583722" sldId="257"/>
            <ac:cxnSpMk id="31" creationId="{ACDD1AC9-8B99-46FF-B4C2-F56F25DA87AF}"/>
          </ac:cxnSpMkLst>
        </pc:cxnChg>
        <pc:cxnChg chg="add del mod">
          <ac:chgData name="Christoph Hare Svenstrup" userId="e7306756-a06c-4d64-bcca-c66aac3a037c" providerId="ADAL" clId="{5ED98786-F891-421D-9D5C-39AA89CF01F5}" dt="2021-10-19T17:05:15.465" v="13988" actId="478"/>
          <ac:cxnSpMkLst>
            <pc:docMk/>
            <pc:sldMk cId="2852583722" sldId="257"/>
            <ac:cxnSpMk id="34" creationId="{451C2703-8FE8-49E9-A84A-3AEA934BFBFA}"/>
          </ac:cxnSpMkLst>
        </pc:cxnChg>
      </pc:sldChg>
      <pc:sldChg chg="addSp delSp modSp mod ord modClrScheme chgLayout modNotesTx">
        <pc:chgData name="Christoph Hare Svenstrup" userId="e7306756-a06c-4d64-bcca-c66aac3a037c" providerId="ADAL" clId="{5ED98786-F891-421D-9D5C-39AA89CF01F5}" dt="2021-10-19T19:39:13.098" v="14525" actId="1076"/>
        <pc:sldMkLst>
          <pc:docMk/>
          <pc:sldMk cId="790028592" sldId="258"/>
        </pc:sldMkLst>
        <pc:spChg chg="add del mod">
          <ac:chgData name="Christoph Hare Svenstrup" userId="e7306756-a06c-4d64-bcca-c66aac3a037c" providerId="ADAL" clId="{5ED98786-F891-421D-9D5C-39AA89CF01F5}" dt="2021-10-14T16:27:28.007" v="6480" actId="767"/>
          <ac:spMkLst>
            <pc:docMk/>
            <pc:sldMk cId="790028592" sldId="258"/>
            <ac:spMk id="2" creationId="{3A49549D-D11B-432F-A49D-BA08F4ECBE98}"/>
          </ac:spMkLst>
        </pc:spChg>
        <pc:spChg chg="add mod ord">
          <ac:chgData name="Christoph Hare Svenstrup" userId="e7306756-a06c-4d64-bcca-c66aac3a037c" providerId="ADAL" clId="{5ED98786-F891-421D-9D5C-39AA89CF01F5}" dt="2021-10-18T11:38:02.960" v="10971" actId="20577"/>
          <ac:spMkLst>
            <pc:docMk/>
            <pc:sldMk cId="790028592" sldId="258"/>
            <ac:spMk id="5" creationId="{C2C100E1-8DA3-4404-BD39-BD6EA8885528}"/>
          </ac:spMkLst>
        </pc:spChg>
        <pc:spChg chg="add mod ord">
          <ac:chgData name="Christoph Hare Svenstrup" userId="e7306756-a06c-4d64-bcca-c66aac3a037c" providerId="ADAL" clId="{5ED98786-F891-421D-9D5C-39AA89CF01F5}" dt="2021-10-18T11:38:31.629" v="10983" actId="20577"/>
          <ac:spMkLst>
            <pc:docMk/>
            <pc:sldMk cId="790028592" sldId="258"/>
            <ac:spMk id="6" creationId="{214C7BBF-AFAE-4187-98B9-E473E26288DD}"/>
          </ac:spMkLst>
        </pc:spChg>
        <pc:spChg chg="add mod ord">
          <ac:chgData name="Christoph Hare Svenstrup" userId="e7306756-a06c-4d64-bcca-c66aac3a037c" providerId="ADAL" clId="{5ED98786-F891-421D-9D5C-39AA89CF01F5}" dt="2021-10-19T19:37:30.469" v="14504" actId="20577"/>
          <ac:spMkLst>
            <pc:docMk/>
            <pc:sldMk cId="790028592" sldId="258"/>
            <ac:spMk id="7" creationId="{5DD3978D-D3ED-49F8-AF03-8443B17B4226}"/>
          </ac:spMkLst>
        </pc:spChg>
        <pc:spChg chg="add mod ord">
          <ac:chgData name="Christoph Hare Svenstrup" userId="e7306756-a06c-4d64-bcca-c66aac3a037c" providerId="ADAL" clId="{5ED98786-F891-421D-9D5C-39AA89CF01F5}" dt="2021-10-18T11:38:28.333" v="10978" actId="20577"/>
          <ac:spMkLst>
            <pc:docMk/>
            <pc:sldMk cId="790028592" sldId="258"/>
            <ac:spMk id="8" creationId="{D0DAEE3F-8BA2-47CB-98F2-F357CA866008}"/>
          </ac:spMkLst>
        </pc:spChg>
        <pc:spChg chg="add mod ord">
          <ac:chgData name="Christoph Hare Svenstrup" userId="e7306756-a06c-4d64-bcca-c66aac3a037c" providerId="ADAL" clId="{5ED98786-F891-421D-9D5C-39AA89CF01F5}" dt="2021-10-19T19:37:13.266" v="14502" actId="14100"/>
          <ac:spMkLst>
            <pc:docMk/>
            <pc:sldMk cId="790028592" sldId="258"/>
            <ac:spMk id="9" creationId="{9D424D94-B691-4D95-B8EE-94A800FAB661}"/>
          </ac:spMkLst>
        </pc:spChg>
        <pc:spChg chg="add del mod">
          <ac:chgData name="Christoph Hare Svenstrup" userId="e7306756-a06c-4d64-bcca-c66aac3a037c" providerId="ADAL" clId="{5ED98786-F891-421D-9D5C-39AA89CF01F5}" dt="2021-10-19T19:37:40.821" v="14508" actId="22"/>
          <ac:spMkLst>
            <pc:docMk/>
            <pc:sldMk cId="790028592" sldId="258"/>
            <ac:spMk id="13" creationId="{8F0411FF-362B-4572-8E93-10DC534200A2}"/>
          </ac:spMkLst>
        </pc:spChg>
        <pc:spChg chg="add del mod">
          <ac:chgData name="Christoph Hare Svenstrup" userId="e7306756-a06c-4d64-bcca-c66aac3a037c" providerId="ADAL" clId="{5ED98786-F891-421D-9D5C-39AA89CF01F5}" dt="2021-10-19T19:39:13.098" v="14525" actId="1076"/>
          <ac:spMkLst>
            <pc:docMk/>
            <pc:sldMk cId="790028592" sldId="258"/>
            <ac:spMk id="14" creationId="{C699C141-5C8A-496B-971E-FF408992E5C2}"/>
          </ac:spMkLst>
        </pc:spChg>
        <pc:grpChg chg="del">
          <ac:chgData name="Christoph Hare Svenstrup" userId="e7306756-a06c-4d64-bcca-c66aac3a037c" providerId="ADAL" clId="{5ED98786-F891-421D-9D5C-39AA89CF01F5}" dt="2021-10-12T12:34:39.243" v="3405" actId="478"/>
          <ac:grpSpMkLst>
            <pc:docMk/>
            <pc:sldMk cId="790028592" sldId="258"/>
            <ac:grpSpMk id="2" creationId="{7BF7F2F0-E7DD-47BB-B72B-5B206FE33A9C}"/>
          </ac:grpSpMkLst>
        </pc:grpChg>
        <pc:grpChg chg="add mod">
          <ac:chgData name="Christoph Hare Svenstrup" userId="e7306756-a06c-4d64-bcca-c66aac3a037c" providerId="ADAL" clId="{5ED98786-F891-421D-9D5C-39AA89CF01F5}" dt="2021-10-12T12:34:39.960" v="3406"/>
          <ac:grpSpMkLst>
            <pc:docMk/>
            <pc:sldMk cId="790028592" sldId="258"/>
            <ac:grpSpMk id="10" creationId="{40DF68C6-D671-4E29-A843-99BD9F8DF32C}"/>
          </ac:grpSpMkLst>
        </pc:grpChg>
        <pc:graphicFrameChg chg="add del modGraphic">
          <ac:chgData name="Christoph Hare Svenstrup" userId="e7306756-a06c-4d64-bcca-c66aac3a037c" providerId="ADAL" clId="{5ED98786-F891-421D-9D5C-39AA89CF01F5}" dt="2021-10-05T16:56:40.994" v="488" actId="27309"/>
          <ac:graphicFrameMkLst>
            <pc:docMk/>
            <pc:sldMk cId="790028592" sldId="258"/>
            <ac:graphicFrameMk id="11" creationId="{97F08ECD-AACA-47A1-ABAF-B14A2507DEAD}"/>
          </ac:graphicFrameMkLst>
        </pc:graphicFrameChg>
        <pc:picChg chg="mod">
          <ac:chgData name="Christoph Hare Svenstrup" userId="e7306756-a06c-4d64-bcca-c66aac3a037c" providerId="ADAL" clId="{5ED98786-F891-421D-9D5C-39AA89CF01F5}" dt="2021-10-12T12:34:39.960" v="3406"/>
          <ac:picMkLst>
            <pc:docMk/>
            <pc:sldMk cId="790028592" sldId="258"/>
            <ac:picMk id="11" creationId="{C85ED8AA-A71C-41CD-BB98-3EB8EEA9DAD0}"/>
          </ac:picMkLst>
        </pc:picChg>
        <pc:picChg chg="mod">
          <ac:chgData name="Christoph Hare Svenstrup" userId="e7306756-a06c-4d64-bcca-c66aac3a037c" providerId="ADAL" clId="{5ED98786-F891-421D-9D5C-39AA89CF01F5}" dt="2021-10-12T12:34:39.960" v="3406"/>
          <ac:picMkLst>
            <pc:docMk/>
            <pc:sldMk cId="790028592" sldId="258"/>
            <ac:picMk id="12" creationId="{D195A93C-3CDB-4CE1-ABDE-89C25AD83B26}"/>
          </ac:picMkLst>
        </pc:picChg>
      </pc:sldChg>
      <pc:sldChg chg="addSp delSp del mod">
        <pc:chgData name="Christoph Hare Svenstrup" userId="e7306756-a06c-4d64-bcca-c66aac3a037c" providerId="ADAL" clId="{5ED98786-F891-421D-9D5C-39AA89CF01F5}" dt="2021-10-05T16:57:37.186" v="502" actId="47"/>
        <pc:sldMkLst>
          <pc:docMk/>
          <pc:sldMk cId="1369684972" sldId="259"/>
        </pc:sldMkLst>
        <pc:spChg chg="add del">
          <ac:chgData name="Christoph Hare Svenstrup" userId="e7306756-a06c-4d64-bcca-c66aac3a037c" providerId="ADAL" clId="{5ED98786-F891-421D-9D5C-39AA89CF01F5}" dt="2021-10-05T16:57:23.326" v="499" actId="22"/>
          <ac:spMkLst>
            <pc:docMk/>
            <pc:sldMk cId="1369684972" sldId="259"/>
            <ac:spMk id="6" creationId="{3471992E-8C6E-4719-8119-97C932FA7745}"/>
          </ac:spMkLst>
        </pc:spChg>
        <pc:spChg chg="add del">
          <ac:chgData name="Christoph Hare Svenstrup" userId="e7306756-a06c-4d64-bcca-c66aac3a037c" providerId="ADAL" clId="{5ED98786-F891-421D-9D5C-39AA89CF01F5}" dt="2021-10-05T16:57:26.049" v="501" actId="22"/>
          <ac:spMkLst>
            <pc:docMk/>
            <pc:sldMk cId="1369684972" sldId="259"/>
            <ac:spMk id="8" creationId="{96EB711C-F366-4DA7-B581-4660EEB157AA}"/>
          </ac:spMkLst>
        </pc:spChg>
      </pc:sldChg>
      <pc:sldChg chg="addSp delSp modSp add del mod ord">
        <pc:chgData name="Christoph Hare Svenstrup" userId="e7306756-a06c-4d64-bcca-c66aac3a037c" providerId="ADAL" clId="{5ED98786-F891-421D-9D5C-39AA89CF01F5}" dt="2021-10-19T19:39:27.495" v="14526" actId="47"/>
        <pc:sldMkLst>
          <pc:docMk/>
          <pc:sldMk cId="3715275165" sldId="259"/>
        </pc:sldMkLst>
        <pc:spChg chg="add del mod">
          <ac:chgData name="Christoph Hare Svenstrup" userId="e7306756-a06c-4d64-bcca-c66aac3a037c" providerId="ADAL" clId="{5ED98786-F891-421D-9D5C-39AA89CF01F5}" dt="2021-10-12T14:24:53.549" v="4964"/>
          <ac:spMkLst>
            <pc:docMk/>
            <pc:sldMk cId="3715275165" sldId="259"/>
            <ac:spMk id="5" creationId="{C2C100E1-8DA3-4404-BD39-BD6EA8885528}"/>
          </ac:spMkLst>
        </pc:spChg>
        <pc:spChg chg="mod">
          <ac:chgData name="Christoph Hare Svenstrup" userId="e7306756-a06c-4d64-bcca-c66aac3a037c" providerId="ADAL" clId="{5ED98786-F891-421D-9D5C-39AA89CF01F5}" dt="2021-10-12T13:41:16.173" v="4940" actId="255"/>
          <ac:spMkLst>
            <pc:docMk/>
            <pc:sldMk cId="3715275165" sldId="259"/>
            <ac:spMk id="6" creationId="{214C7BBF-AFAE-4187-98B9-E473E26288DD}"/>
          </ac:spMkLst>
        </pc:spChg>
        <pc:spChg chg="mod">
          <ac:chgData name="Christoph Hare Svenstrup" userId="e7306756-a06c-4d64-bcca-c66aac3a037c" providerId="ADAL" clId="{5ED98786-F891-421D-9D5C-39AA89CF01F5}" dt="2021-10-19T14:58:38.989" v="13234" actId="14100"/>
          <ac:spMkLst>
            <pc:docMk/>
            <pc:sldMk cId="3715275165" sldId="259"/>
            <ac:spMk id="7" creationId="{5DD3978D-D3ED-49F8-AF03-8443B17B4226}"/>
          </ac:spMkLst>
        </pc:spChg>
        <pc:spChg chg="mod">
          <ac:chgData name="Christoph Hare Svenstrup" userId="e7306756-a06c-4d64-bcca-c66aac3a037c" providerId="ADAL" clId="{5ED98786-F891-421D-9D5C-39AA89CF01F5}" dt="2021-10-12T13:41:16.173" v="4940" actId="255"/>
          <ac:spMkLst>
            <pc:docMk/>
            <pc:sldMk cId="3715275165" sldId="259"/>
            <ac:spMk id="8" creationId="{D0DAEE3F-8BA2-47CB-98F2-F357CA866008}"/>
          </ac:spMkLst>
        </pc:spChg>
        <pc:spChg chg="mod">
          <ac:chgData name="Christoph Hare Svenstrup" userId="e7306756-a06c-4d64-bcca-c66aac3a037c" providerId="ADAL" clId="{5ED98786-F891-421D-9D5C-39AA89CF01F5}" dt="2021-10-19T15:04:38.155" v="13643" actId="20577"/>
          <ac:spMkLst>
            <pc:docMk/>
            <pc:sldMk cId="3715275165" sldId="259"/>
            <ac:spMk id="9" creationId="{9D424D94-B691-4D95-B8EE-94A800FAB661}"/>
          </ac:spMkLst>
        </pc:spChg>
        <pc:spChg chg="add del mod">
          <ac:chgData name="Christoph Hare Svenstrup" userId="e7306756-a06c-4d64-bcca-c66aac3a037c" providerId="ADAL" clId="{5ED98786-F891-421D-9D5C-39AA89CF01F5}" dt="2021-10-12T14:24:42.981" v="4955" actId="21"/>
          <ac:spMkLst>
            <pc:docMk/>
            <pc:sldMk cId="3715275165" sldId="259"/>
            <ac:spMk id="14" creationId="{EDC733B6-8A9A-44DB-9B9E-F92CA1E2BA95}"/>
          </ac:spMkLst>
        </pc:spChg>
        <pc:grpChg chg="del">
          <ac:chgData name="Christoph Hare Svenstrup" userId="e7306756-a06c-4d64-bcca-c66aac3a037c" providerId="ADAL" clId="{5ED98786-F891-421D-9D5C-39AA89CF01F5}" dt="2021-10-12T12:34:42.949" v="3407" actId="478"/>
          <ac:grpSpMkLst>
            <pc:docMk/>
            <pc:sldMk cId="3715275165" sldId="259"/>
            <ac:grpSpMk id="2" creationId="{7BF7F2F0-E7DD-47BB-B72B-5B206FE33A9C}"/>
          </ac:grpSpMkLst>
        </pc:grpChg>
        <pc:grpChg chg="add mod">
          <ac:chgData name="Christoph Hare Svenstrup" userId="e7306756-a06c-4d64-bcca-c66aac3a037c" providerId="ADAL" clId="{5ED98786-F891-421D-9D5C-39AA89CF01F5}" dt="2021-10-12T12:34:43.681" v="3408"/>
          <ac:grpSpMkLst>
            <pc:docMk/>
            <pc:sldMk cId="3715275165" sldId="259"/>
            <ac:grpSpMk id="10" creationId="{58FF5492-D706-4058-B824-551F334226DA}"/>
          </ac:grpSpMkLst>
        </pc:grpChg>
        <pc:picChg chg="mod">
          <ac:chgData name="Christoph Hare Svenstrup" userId="e7306756-a06c-4d64-bcca-c66aac3a037c" providerId="ADAL" clId="{5ED98786-F891-421D-9D5C-39AA89CF01F5}" dt="2021-10-12T12:34:43.681" v="3408"/>
          <ac:picMkLst>
            <pc:docMk/>
            <pc:sldMk cId="3715275165" sldId="259"/>
            <ac:picMk id="11" creationId="{A2858BC5-4ED7-47F0-B888-8E137A9FA186}"/>
          </ac:picMkLst>
        </pc:picChg>
        <pc:picChg chg="mod">
          <ac:chgData name="Christoph Hare Svenstrup" userId="e7306756-a06c-4d64-bcca-c66aac3a037c" providerId="ADAL" clId="{5ED98786-F891-421D-9D5C-39AA89CF01F5}" dt="2021-10-12T12:34:43.681" v="3408"/>
          <ac:picMkLst>
            <pc:docMk/>
            <pc:sldMk cId="3715275165" sldId="259"/>
            <ac:picMk id="12" creationId="{16BB0840-AFD4-451A-8970-D66602B0B01C}"/>
          </ac:picMkLst>
        </pc:picChg>
      </pc:sldChg>
      <pc:sldChg chg="add del">
        <pc:chgData name="Christoph Hare Svenstrup" userId="e7306756-a06c-4d64-bcca-c66aac3a037c" providerId="ADAL" clId="{5ED98786-F891-421D-9D5C-39AA89CF01F5}" dt="2021-10-05T17:04:34.792" v="812" actId="47"/>
        <pc:sldMkLst>
          <pc:docMk/>
          <pc:sldMk cId="967947422" sldId="260"/>
        </pc:sldMkLst>
      </pc:sldChg>
      <pc:sldChg chg="addSp delSp modSp add mod ord">
        <pc:chgData name="Christoph Hare Svenstrup" userId="e7306756-a06c-4d64-bcca-c66aac3a037c" providerId="ADAL" clId="{5ED98786-F891-421D-9D5C-39AA89CF01F5}" dt="2021-10-19T19:19:41.983" v="14491" actId="20577"/>
        <pc:sldMkLst>
          <pc:docMk/>
          <pc:sldMk cId="1008758280" sldId="260"/>
        </pc:sldMkLst>
        <pc:spChg chg="add mod">
          <ac:chgData name="Christoph Hare Svenstrup" userId="e7306756-a06c-4d64-bcca-c66aac3a037c" providerId="ADAL" clId="{5ED98786-F891-421D-9D5C-39AA89CF01F5}" dt="2021-10-19T19:19:41.983" v="14491" actId="20577"/>
          <ac:spMkLst>
            <pc:docMk/>
            <pc:sldMk cId="1008758280" sldId="260"/>
            <ac:spMk id="2" creationId="{D3E9A837-183C-42D9-B449-1FF79E3E3153}"/>
          </ac:spMkLst>
        </pc:spChg>
        <pc:spChg chg="mod">
          <ac:chgData name="Christoph Hare Svenstrup" userId="e7306756-a06c-4d64-bcca-c66aac3a037c" providerId="ADAL" clId="{5ED98786-F891-421D-9D5C-39AA89CF01F5}" dt="2021-10-12T14:26:41.691" v="4976" actId="20577"/>
          <ac:spMkLst>
            <pc:docMk/>
            <pc:sldMk cId="1008758280" sldId="260"/>
            <ac:spMk id="5" creationId="{C2C100E1-8DA3-4404-BD39-BD6EA8885528}"/>
          </ac:spMkLst>
        </pc:spChg>
        <pc:spChg chg="mod">
          <ac:chgData name="Christoph Hare Svenstrup" userId="e7306756-a06c-4d64-bcca-c66aac3a037c" providerId="ADAL" clId="{5ED98786-F891-421D-9D5C-39AA89CF01F5}" dt="2021-10-12T13:39:39.591" v="4910" actId="255"/>
          <ac:spMkLst>
            <pc:docMk/>
            <pc:sldMk cId="1008758280" sldId="260"/>
            <ac:spMk id="6" creationId="{214C7BBF-AFAE-4187-98B9-E473E26288DD}"/>
          </ac:spMkLst>
        </pc:spChg>
        <pc:spChg chg="mod">
          <ac:chgData name="Christoph Hare Svenstrup" userId="e7306756-a06c-4d64-bcca-c66aac3a037c" providerId="ADAL" clId="{5ED98786-F891-421D-9D5C-39AA89CF01F5}" dt="2021-10-19T19:10:50.752" v="14330" actId="20577"/>
          <ac:spMkLst>
            <pc:docMk/>
            <pc:sldMk cId="1008758280" sldId="260"/>
            <ac:spMk id="7" creationId="{5DD3978D-D3ED-49F8-AF03-8443B17B4226}"/>
          </ac:spMkLst>
        </pc:spChg>
        <pc:spChg chg="mod">
          <ac:chgData name="Christoph Hare Svenstrup" userId="e7306756-a06c-4d64-bcca-c66aac3a037c" providerId="ADAL" clId="{5ED98786-F891-421D-9D5C-39AA89CF01F5}" dt="2021-10-12T13:39:39.591" v="4910" actId="255"/>
          <ac:spMkLst>
            <pc:docMk/>
            <pc:sldMk cId="1008758280" sldId="260"/>
            <ac:spMk id="8" creationId="{D0DAEE3F-8BA2-47CB-98F2-F357CA866008}"/>
          </ac:spMkLst>
        </pc:spChg>
        <pc:spChg chg="mod">
          <ac:chgData name="Christoph Hare Svenstrup" userId="e7306756-a06c-4d64-bcca-c66aac3a037c" providerId="ADAL" clId="{5ED98786-F891-421D-9D5C-39AA89CF01F5}" dt="2021-10-19T19:11:20.142" v="14398" actId="20577"/>
          <ac:spMkLst>
            <pc:docMk/>
            <pc:sldMk cId="1008758280" sldId="260"/>
            <ac:spMk id="9" creationId="{9D424D94-B691-4D95-B8EE-94A800FAB661}"/>
          </ac:spMkLst>
        </pc:spChg>
        <pc:grpChg chg="del">
          <ac:chgData name="Christoph Hare Svenstrup" userId="e7306756-a06c-4d64-bcca-c66aac3a037c" providerId="ADAL" clId="{5ED98786-F891-421D-9D5C-39AA89CF01F5}" dt="2021-10-12T12:34:46.643" v="3409" actId="478"/>
          <ac:grpSpMkLst>
            <pc:docMk/>
            <pc:sldMk cId="1008758280" sldId="260"/>
            <ac:grpSpMk id="2" creationId="{7BF7F2F0-E7DD-47BB-B72B-5B206FE33A9C}"/>
          </ac:grpSpMkLst>
        </pc:grpChg>
        <pc:grpChg chg="add mod">
          <ac:chgData name="Christoph Hare Svenstrup" userId="e7306756-a06c-4d64-bcca-c66aac3a037c" providerId="ADAL" clId="{5ED98786-F891-421D-9D5C-39AA89CF01F5}" dt="2021-10-12T12:34:46.990" v="3410"/>
          <ac:grpSpMkLst>
            <pc:docMk/>
            <pc:sldMk cId="1008758280" sldId="260"/>
            <ac:grpSpMk id="10" creationId="{8FF569FB-6485-4013-B501-36C7F741EF9C}"/>
          </ac:grpSpMkLst>
        </pc:grpChg>
        <pc:picChg chg="mod">
          <ac:chgData name="Christoph Hare Svenstrup" userId="e7306756-a06c-4d64-bcca-c66aac3a037c" providerId="ADAL" clId="{5ED98786-F891-421D-9D5C-39AA89CF01F5}" dt="2021-10-12T12:34:46.990" v="3410"/>
          <ac:picMkLst>
            <pc:docMk/>
            <pc:sldMk cId="1008758280" sldId="260"/>
            <ac:picMk id="11" creationId="{8D3769E2-EF88-4983-8C1E-A8E303801534}"/>
          </ac:picMkLst>
        </pc:picChg>
        <pc:picChg chg="mod">
          <ac:chgData name="Christoph Hare Svenstrup" userId="e7306756-a06c-4d64-bcca-c66aac3a037c" providerId="ADAL" clId="{5ED98786-F891-421D-9D5C-39AA89CF01F5}" dt="2021-10-12T12:34:46.990" v="3410"/>
          <ac:picMkLst>
            <pc:docMk/>
            <pc:sldMk cId="1008758280" sldId="260"/>
            <ac:picMk id="12" creationId="{5EFA31E3-6CCD-413E-A18E-7C2CBED5FDE4}"/>
          </ac:picMkLst>
        </pc:picChg>
      </pc:sldChg>
      <pc:sldChg chg="add del">
        <pc:chgData name="Christoph Hare Svenstrup" userId="e7306756-a06c-4d64-bcca-c66aac3a037c" providerId="ADAL" clId="{5ED98786-F891-421D-9D5C-39AA89CF01F5}" dt="2021-10-05T16:57:46.765" v="505" actId="47"/>
        <pc:sldMkLst>
          <pc:docMk/>
          <pc:sldMk cId="1557534440" sldId="260"/>
        </pc:sldMkLst>
      </pc:sldChg>
      <pc:sldChg chg="del">
        <pc:chgData name="Christoph Hare Svenstrup" userId="e7306756-a06c-4d64-bcca-c66aac3a037c" providerId="ADAL" clId="{5ED98786-F891-421D-9D5C-39AA89CF01F5}" dt="2021-10-05T16:57:37.186" v="502" actId="47"/>
        <pc:sldMkLst>
          <pc:docMk/>
          <pc:sldMk cId="2814019569" sldId="260"/>
        </pc:sldMkLst>
      </pc:sldChg>
      <pc:sldChg chg="addSp delSp modSp add mod ord modNotesTx">
        <pc:chgData name="Christoph Hare Svenstrup" userId="e7306756-a06c-4d64-bcca-c66aac3a037c" providerId="ADAL" clId="{5ED98786-F891-421D-9D5C-39AA89CF01F5}" dt="2021-10-27T17:33:14.683" v="14818" actId="114"/>
        <pc:sldMkLst>
          <pc:docMk/>
          <pc:sldMk cId="1775915959" sldId="261"/>
        </pc:sldMkLst>
        <pc:spChg chg="mod">
          <ac:chgData name="Christoph Hare Svenstrup" userId="e7306756-a06c-4d64-bcca-c66aac3a037c" providerId="ADAL" clId="{5ED98786-F891-421D-9D5C-39AA89CF01F5}" dt="2021-10-12T14:26:36.555" v="4975" actId="20577"/>
          <ac:spMkLst>
            <pc:docMk/>
            <pc:sldMk cId="1775915959" sldId="261"/>
            <ac:spMk id="5" creationId="{C2C100E1-8DA3-4404-BD39-BD6EA8885528}"/>
          </ac:spMkLst>
        </pc:spChg>
        <pc:spChg chg="mod">
          <ac:chgData name="Christoph Hare Svenstrup" userId="e7306756-a06c-4d64-bcca-c66aac3a037c" providerId="ADAL" clId="{5ED98786-F891-421D-9D5C-39AA89CF01F5}" dt="2021-10-18T13:05:58.225" v="11245" actId="20577"/>
          <ac:spMkLst>
            <pc:docMk/>
            <pc:sldMk cId="1775915959" sldId="261"/>
            <ac:spMk id="6" creationId="{214C7BBF-AFAE-4187-98B9-E473E26288DD}"/>
          </ac:spMkLst>
        </pc:spChg>
        <pc:spChg chg="mod">
          <ac:chgData name="Christoph Hare Svenstrup" userId="e7306756-a06c-4d64-bcca-c66aac3a037c" providerId="ADAL" clId="{5ED98786-F891-421D-9D5C-39AA89CF01F5}" dt="2021-10-27T17:33:14.683" v="14818" actId="114"/>
          <ac:spMkLst>
            <pc:docMk/>
            <pc:sldMk cId="1775915959" sldId="261"/>
            <ac:spMk id="7" creationId="{5DD3978D-D3ED-49F8-AF03-8443B17B4226}"/>
          </ac:spMkLst>
        </pc:spChg>
        <pc:spChg chg="del mod">
          <ac:chgData name="Christoph Hare Svenstrup" userId="e7306756-a06c-4d64-bcca-c66aac3a037c" providerId="ADAL" clId="{5ED98786-F891-421D-9D5C-39AA89CF01F5}" dt="2021-10-12T14:25:53.401" v="4969" actId="478"/>
          <ac:spMkLst>
            <pc:docMk/>
            <pc:sldMk cId="1775915959" sldId="261"/>
            <ac:spMk id="8" creationId="{D0DAEE3F-8BA2-47CB-98F2-F357CA866008}"/>
          </ac:spMkLst>
        </pc:spChg>
        <pc:spChg chg="del mod">
          <ac:chgData name="Christoph Hare Svenstrup" userId="e7306756-a06c-4d64-bcca-c66aac3a037c" providerId="ADAL" clId="{5ED98786-F891-421D-9D5C-39AA89CF01F5}" dt="2021-10-12T14:25:53.401" v="4969" actId="478"/>
          <ac:spMkLst>
            <pc:docMk/>
            <pc:sldMk cId="1775915959" sldId="261"/>
            <ac:spMk id="9" creationId="{9D424D94-B691-4D95-B8EE-94A800FAB661}"/>
          </ac:spMkLst>
        </pc:spChg>
        <pc:spChg chg="add del mod">
          <ac:chgData name="Christoph Hare Svenstrup" userId="e7306756-a06c-4d64-bcca-c66aac3a037c" providerId="ADAL" clId="{5ED98786-F891-421D-9D5C-39AA89CF01F5}" dt="2021-10-12T14:26:07.275" v="4971" actId="478"/>
          <ac:spMkLst>
            <pc:docMk/>
            <pc:sldMk cId="1775915959" sldId="261"/>
            <ac:spMk id="12" creationId="{66F22729-4F32-476F-93CA-9C9FA5DE4DA0}"/>
          </ac:spMkLst>
        </pc:spChg>
        <pc:spChg chg="add del mod">
          <ac:chgData name="Christoph Hare Svenstrup" userId="e7306756-a06c-4d64-bcca-c66aac3a037c" providerId="ADAL" clId="{5ED98786-F891-421D-9D5C-39AA89CF01F5}" dt="2021-10-12T14:26:04.891" v="4970" actId="478"/>
          <ac:spMkLst>
            <pc:docMk/>
            <pc:sldMk cId="1775915959" sldId="261"/>
            <ac:spMk id="14" creationId="{901F2B9A-5495-4A82-87F4-8EE8D8BF4354}"/>
          </ac:spMkLst>
        </pc:spChg>
        <pc:grpChg chg="del mod">
          <ac:chgData name="Christoph Hare Svenstrup" userId="e7306756-a06c-4d64-bcca-c66aac3a037c" providerId="ADAL" clId="{5ED98786-F891-421D-9D5C-39AA89CF01F5}" dt="2021-10-12T12:33:15.092" v="3268" actId="165"/>
          <ac:grpSpMkLst>
            <pc:docMk/>
            <pc:sldMk cId="1775915959" sldId="261"/>
            <ac:grpSpMk id="2" creationId="{7BF7F2F0-E7DD-47BB-B72B-5B206FE33A9C}"/>
          </ac:grpSpMkLst>
        </pc:grpChg>
        <pc:grpChg chg="add mod">
          <ac:chgData name="Christoph Hare Svenstrup" userId="e7306756-a06c-4d64-bcca-c66aac3a037c" providerId="ADAL" clId="{5ED98786-F891-421D-9D5C-39AA89CF01F5}" dt="2021-10-12T12:34:09.266" v="3398" actId="164"/>
          <ac:grpSpMkLst>
            <pc:docMk/>
            <pc:sldMk cId="1775915959" sldId="261"/>
            <ac:grpSpMk id="10" creationId="{86167644-60E7-445A-80BF-FCD46436F4A3}"/>
          </ac:grpSpMkLst>
        </pc:grpChg>
        <pc:picChg chg="mod topLvl">
          <ac:chgData name="Christoph Hare Svenstrup" userId="e7306756-a06c-4d64-bcca-c66aac3a037c" providerId="ADAL" clId="{5ED98786-F891-421D-9D5C-39AA89CF01F5}" dt="2021-10-12T12:34:09.266" v="3398" actId="164"/>
          <ac:picMkLst>
            <pc:docMk/>
            <pc:sldMk cId="1775915959" sldId="261"/>
            <ac:picMk id="3" creationId="{6D0174C7-76A4-4DF2-9EC6-8072CE880EC4}"/>
          </ac:picMkLst>
        </pc:picChg>
        <pc:picChg chg="mod topLvl">
          <ac:chgData name="Christoph Hare Svenstrup" userId="e7306756-a06c-4d64-bcca-c66aac3a037c" providerId="ADAL" clId="{5ED98786-F891-421D-9D5C-39AA89CF01F5}" dt="2021-10-12T12:34:09.266" v="3398" actId="164"/>
          <ac:picMkLst>
            <pc:docMk/>
            <pc:sldMk cId="1775915959" sldId="261"/>
            <ac:picMk id="4" creationId="{1330770E-3E94-4BA3-AF2D-1E747C4BBA3A}"/>
          </ac:picMkLst>
        </pc:picChg>
      </pc:sldChg>
      <pc:sldChg chg="del">
        <pc:chgData name="Christoph Hare Svenstrup" userId="e7306756-a06c-4d64-bcca-c66aac3a037c" providerId="ADAL" clId="{5ED98786-F891-421D-9D5C-39AA89CF01F5}" dt="2021-10-05T16:57:37.186" v="502" actId="47"/>
        <pc:sldMkLst>
          <pc:docMk/>
          <pc:sldMk cId="2706126552" sldId="261"/>
        </pc:sldMkLst>
      </pc:sldChg>
      <pc:sldChg chg="add del">
        <pc:chgData name="Christoph Hare Svenstrup" userId="e7306756-a06c-4d64-bcca-c66aac3a037c" providerId="ADAL" clId="{5ED98786-F891-421D-9D5C-39AA89CF01F5}" dt="2021-10-05T17:04:34.792" v="812" actId="47"/>
        <pc:sldMkLst>
          <pc:docMk/>
          <pc:sldMk cId="4156144626" sldId="261"/>
        </pc:sldMkLst>
      </pc:sldChg>
      <pc:sldChg chg="add del">
        <pc:chgData name="Christoph Hare Svenstrup" userId="e7306756-a06c-4d64-bcca-c66aac3a037c" providerId="ADAL" clId="{5ED98786-F891-421D-9D5C-39AA89CF01F5}" dt="2021-10-05T17:04:34.792" v="812" actId="47"/>
        <pc:sldMkLst>
          <pc:docMk/>
          <pc:sldMk cId="1909102620" sldId="262"/>
        </pc:sldMkLst>
      </pc:sldChg>
      <pc:sldChg chg="del">
        <pc:chgData name="Christoph Hare Svenstrup" userId="e7306756-a06c-4d64-bcca-c66aac3a037c" providerId="ADAL" clId="{5ED98786-F891-421D-9D5C-39AA89CF01F5}" dt="2021-10-05T16:57:37.186" v="502" actId="47"/>
        <pc:sldMkLst>
          <pc:docMk/>
          <pc:sldMk cId="2841244834" sldId="262"/>
        </pc:sldMkLst>
      </pc:sldChg>
      <pc:sldChg chg="addSp delSp modSp add mod ord modNotesTx">
        <pc:chgData name="Christoph Hare Svenstrup" userId="e7306756-a06c-4d64-bcca-c66aac3a037c" providerId="ADAL" clId="{5ED98786-F891-421D-9D5C-39AA89CF01F5}" dt="2021-10-19T14:53:00.315" v="13217" actId="20577"/>
        <pc:sldMkLst>
          <pc:docMk/>
          <pc:sldMk cId="4223749336" sldId="262"/>
        </pc:sldMkLst>
        <pc:spChg chg="mod">
          <ac:chgData name="Christoph Hare Svenstrup" userId="e7306756-a06c-4d64-bcca-c66aac3a037c" providerId="ADAL" clId="{5ED98786-F891-421D-9D5C-39AA89CF01F5}" dt="2021-10-12T13:40:06.709" v="4915" actId="255"/>
          <ac:spMkLst>
            <pc:docMk/>
            <pc:sldMk cId="4223749336" sldId="262"/>
            <ac:spMk id="5" creationId="{C2C100E1-8DA3-4404-BD39-BD6EA8885528}"/>
          </ac:spMkLst>
        </pc:spChg>
        <pc:spChg chg="mod">
          <ac:chgData name="Christoph Hare Svenstrup" userId="e7306756-a06c-4d64-bcca-c66aac3a037c" providerId="ADAL" clId="{5ED98786-F891-421D-9D5C-39AA89CF01F5}" dt="2021-10-19T14:50:39.593" v="13055" actId="20577"/>
          <ac:spMkLst>
            <pc:docMk/>
            <pc:sldMk cId="4223749336" sldId="262"/>
            <ac:spMk id="6" creationId="{214C7BBF-AFAE-4187-98B9-E473E26288DD}"/>
          </ac:spMkLst>
        </pc:spChg>
        <pc:spChg chg="mod">
          <ac:chgData name="Christoph Hare Svenstrup" userId="e7306756-a06c-4d64-bcca-c66aac3a037c" providerId="ADAL" clId="{5ED98786-F891-421D-9D5C-39AA89CF01F5}" dt="2021-10-19T14:53:00.315" v="13217" actId="20577"/>
          <ac:spMkLst>
            <pc:docMk/>
            <pc:sldMk cId="4223749336" sldId="262"/>
            <ac:spMk id="7" creationId="{5DD3978D-D3ED-49F8-AF03-8443B17B4226}"/>
          </ac:spMkLst>
        </pc:spChg>
        <pc:spChg chg="del mod">
          <ac:chgData name="Christoph Hare Svenstrup" userId="e7306756-a06c-4d64-bcca-c66aac3a037c" providerId="ADAL" clId="{5ED98786-F891-421D-9D5C-39AA89CF01F5}" dt="2021-10-12T14:27:51.145" v="4981" actId="478"/>
          <ac:spMkLst>
            <pc:docMk/>
            <pc:sldMk cId="4223749336" sldId="262"/>
            <ac:spMk id="8" creationId="{D0DAEE3F-8BA2-47CB-98F2-F357CA866008}"/>
          </ac:spMkLst>
        </pc:spChg>
        <pc:spChg chg="del mod">
          <ac:chgData name="Christoph Hare Svenstrup" userId="e7306756-a06c-4d64-bcca-c66aac3a037c" providerId="ADAL" clId="{5ED98786-F891-421D-9D5C-39AA89CF01F5}" dt="2021-10-12T14:27:51.145" v="4981" actId="478"/>
          <ac:spMkLst>
            <pc:docMk/>
            <pc:sldMk cId="4223749336" sldId="262"/>
            <ac:spMk id="9" creationId="{9D424D94-B691-4D95-B8EE-94A800FAB661}"/>
          </ac:spMkLst>
        </pc:spChg>
        <pc:spChg chg="add del mod">
          <ac:chgData name="Christoph Hare Svenstrup" userId="e7306756-a06c-4d64-bcca-c66aac3a037c" providerId="ADAL" clId="{5ED98786-F891-421D-9D5C-39AA89CF01F5}" dt="2021-10-12T13:32:05.843" v="4797"/>
          <ac:spMkLst>
            <pc:docMk/>
            <pc:sldMk cId="4223749336" sldId="262"/>
            <ac:spMk id="13" creationId="{AC0C4709-D862-4E59-A951-7919C142B8D3}"/>
          </ac:spMkLst>
        </pc:spChg>
        <pc:spChg chg="add del mod">
          <ac:chgData name="Christoph Hare Svenstrup" userId="e7306756-a06c-4d64-bcca-c66aac3a037c" providerId="ADAL" clId="{5ED98786-F891-421D-9D5C-39AA89CF01F5}" dt="2021-10-12T13:32:05.843" v="4797"/>
          <ac:spMkLst>
            <pc:docMk/>
            <pc:sldMk cId="4223749336" sldId="262"/>
            <ac:spMk id="14" creationId="{9109ABB0-948B-41CC-A4D1-42B56C20AF45}"/>
          </ac:spMkLst>
        </pc:spChg>
        <pc:spChg chg="add del mod">
          <ac:chgData name="Christoph Hare Svenstrup" userId="e7306756-a06c-4d64-bcca-c66aac3a037c" providerId="ADAL" clId="{5ED98786-F891-421D-9D5C-39AA89CF01F5}" dt="2021-10-12T14:27:56.167" v="4982" actId="478"/>
          <ac:spMkLst>
            <pc:docMk/>
            <pc:sldMk cId="4223749336" sldId="262"/>
            <ac:spMk id="16" creationId="{CD9DD473-E72C-4E2E-B821-138829D842A5}"/>
          </ac:spMkLst>
        </pc:spChg>
        <pc:spChg chg="add del mod">
          <ac:chgData name="Christoph Hare Svenstrup" userId="e7306756-a06c-4d64-bcca-c66aac3a037c" providerId="ADAL" clId="{5ED98786-F891-421D-9D5C-39AA89CF01F5}" dt="2021-10-12T14:27:56.167" v="4982" actId="478"/>
          <ac:spMkLst>
            <pc:docMk/>
            <pc:sldMk cId="4223749336" sldId="262"/>
            <ac:spMk id="18" creationId="{ABD681A6-A685-48A2-BEF7-C871E0875171}"/>
          </ac:spMkLst>
        </pc:spChg>
        <pc:grpChg chg="del">
          <ac:chgData name="Christoph Hare Svenstrup" userId="e7306756-a06c-4d64-bcca-c66aac3a037c" providerId="ADAL" clId="{5ED98786-F891-421D-9D5C-39AA89CF01F5}" dt="2021-10-12T12:34:53.661" v="3411" actId="478"/>
          <ac:grpSpMkLst>
            <pc:docMk/>
            <pc:sldMk cId="4223749336" sldId="262"/>
            <ac:grpSpMk id="2" creationId="{7BF7F2F0-E7DD-47BB-B72B-5B206FE33A9C}"/>
          </ac:grpSpMkLst>
        </pc:grpChg>
        <pc:grpChg chg="add mod">
          <ac:chgData name="Christoph Hare Svenstrup" userId="e7306756-a06c-4d64-bcca-c66aac3a037c" providerId="ADAL" clId="{5ED98786-F891-421D-9D5C-39AA89CF01F5}" dt="2021-10-12T12:34:54.047" v="3412"/>
          <ac:grpSpMkLst>
            <pc:docMk/>
            <pc:sldMk cId="4223749336" sldId="262"/>
            <ac:grpSpMk id="10" creationId="{F71231F5-2BA3-4449-9E7E-12109C2CAAEE}"/>
          </ac:grpSpMkLst>
        </pc:grpChg>
        <pc:picChg chg="mod">
          <ac:chgData name="Christoph Hare Svenstrup" userId="e7306756-a06c-4d64-bcca-c66aac3a037c" providerId="ADAL" clId="{5ED98786-F891-421D-9D5C-39AA89CF01F5}" dt="2021-10-12T12:34:54.047" v="3412"/>
          <ac:picMkLst>
            <pc:docMk/>
            <pc:sldMk cId="4223749336" sldId="262"/>
            <ac:picMk id="11" creationId="{DC0FA9E6-FA30-42C6-9B7D-AFCEF700C9BD}"/>
          </ac:picMkLst>
        </pc:picChg>
        <pc:picChg chg="mod">
          <ac:chgData name="Christoph Hare Svenstrup" userId="e7306756-a06c-4d64-bcca-c66aac3a037c" providerId="ADAL" clId="{5ED98786-F891-421D-9D5C-39AA89CF01F5}" dt="2021-10-12T12:34:54.047" v="3412"/>
          <ac:picMkLst>
            <pc:docMk/>
            <pc:sldMk cId="4223749336" sldId="262"/>
            <ac:picMk id="12" creationId="{9FD15748-3F2C-4DFC-B179-DAB006FBB9FB}"/>
          </ac:picMkLst>
        </pc:picChg>
      </pc:sldChg>
      <pc:sldChg chg="addSp delSp modSp add del mod ord">
        <pc:chgData name="Christoph Hare Svenstrup" userId="e7306756-a06c-4d64-bcca-c66aac3a037c" providerId="ADAL" clId="{5ED98786-F891-421D-9D5C-39AA89CF01F5}" dt="2021-10-19T15:05:03.654" v="13644" actId="47"/>
        <pc:sldMkLst>
          <pc:docMk/>
          <pc:sldMk cId="274638382" sldId="263"/>
        </pc:sldMkLst>
        <pc:spChg chg="mod">
          <ac:chgData name="Christoph Hare Svenstrup" userId="e7306756-a06c-4d64-bcca-c66aac3a037c" providerId="ADAL" clId="{5ED98786-F891-421D-9D5C-39AA89CF01F5}" dt="2021-10-12T14:26:48.560" v="4977" actId="20577"/>
          <ac:spMkLst>
            <pc:docMk/>
            <pc:sldMk cId="274638382" sldId="263"/>
            <ac:spMk id="5" creationId="{C2C100E1-8DA3-4404-BD39-BD6EA8885528}"/>
          </ac:spMkLst>
        </pc:spChg>
        <pc:spChg chg="mod">
          <ac:chgData name="Christoph Hare Svenstrup" userId="e7306756-a06c-4d64-bcca-c66aac3a037c" providerId="ADAL" clId="{5ED98786-F891-421D-9D5C-39AA89CF01F5}" dt="2021-10-18T15:00:24.555" v="11683" actId="20577"/>
          <ac:spMkLst>
            <pc:docMk/>
            <pc:sldMk cId="274638382" sldId="263"/>
            <ac:spMk id="6" creationId="{214C7BBF-AFAE-4187-98B9-E473E26288DD}"/>
          </ac:spMkLst>
        </pc:spChg>
        <pc:spChg chg="mod">
          <ac:chgData name="Christoph Hare Svenstrup" userId="e7306756-a06c-4d64-bcca-c66aac3a037c" providerId="ADAL" clId="{5ED98786-F891-421D-9D5C-39AA89CF01F5}" dt="2021-10-18T13:34:26.345" v="11285" actId="20577"/>
          <ac:spMkLst>
            <pc:docMk/>
            <pc:sldMk cId="274638382" sldId="263"/>
            <ac:spMk id="7" creationId="{5DD3978D-D3ED-49F8-AF03-8443B17B4226}"/>
          </ac:spMkLst>
        </pc:spChg>
        <pc:spChg chg="mod">
          <ac:chgData name="Christoph Hare Svenstrup" userId="e7306756-a06c-4d64-bcca-c66aac3a037c" providerId="ADAL" clId="{5ED98786-F891-421D-9D5C-39AA89CF01F5}" dt="2021-10-18T15:00:29.227" v="11690" actId="20577"/>
          <ac:spMkLst>
            <pc:docMk/>
            <pc:sldMk cId="274638382" sldId="263"/>
            <ac:spMk id="8" creationId="{D0DAEE3F-8BA2-47CB-98F2-F357CA866008}"/>
          </ac:spMkLst>
        </pc:spChg>
        <pc:spChg chg="mod">
          <ac:chgData name="Christoph Hare Svenstrup" userId="e7306756-a06c-4d64-bcca-c66aac3a037c" providerId="ADAL" clId="{5ED98786-F891-421D-9D5C-39AA89CF01F5}" dt="2021-10-12T13:39:58.790" v="4914" actId="255"/>
          <ac:spMkLst>
            <pc:docMk/>
            <pc:sldMk cId="274638382" sldId="263"/>
            <ac:spMk id="9" creationId="{9D424D94-B691-4D95-B8EE-94A800FAB661}"/>
          </ac:spMkLst>
        </pc:spChg>
        <pc:grpChg chg="del">
          <ac:chgData name="Christoph Hare Svenstrup" userId="e7306756-a06c-4d64-bcca-c66aac3a037c" providerId="ADAL" clId="{5ED98786-F891-421D-9D5C-39AA89CF01F5}" dt="2021-10-12T12:34:57.490" v="3413" actId="478"/>
          <ac:grpSpMkLst>
            <pc:docMk/>
            <pc:sldMk cId="274638382" sldId="263"/>
            <ac:grpSpMk id="2" creationId="{7BF7F2F0-E7DD-47BB-B72B-5B206FE33A9C}"/>
          </ac:grpSpMkLst>
        </pc:grpChg>
        <pc:grpChg chg="add mod">
          <ac:chgData name="Christoph Hare Svenstrup" userId="e7306756-a06c-4d64-bcca-c66aac3a037c" providerId="ADAL" clId="{5ED98786-F891-421D-9D5C-39AA89CF01F5}" dt="2021-10-12T12:34:58.075" v="3414"/>
          <ac:grpSpMkLst>
            <pc:docMk/>
            <pc:sldMk cId="274638382" sldId="263"/>
            <ac:grpSpMk id="10" creationId="{3C152CE0-1357-47B4-95A7-F5E49F304A2D}"/>
          </ac:grpSpMkLst>
        </pc:grpChg>
        <pc:picChg chg="mod">
          <ac:chgData name="Christoph Hare Svenstrup" userId="e7306756-a06c-4d64-bcca-c66aac3a037c" providerId="ADAL" clId="{5ED98786-F891-421D-9D5C-39AA89CF01F5}" dt="2021-10-12T12:34:58.075" v="3414"/>
          <ac:picMkLst>
            <pc:docMk/>
            <pc:sldMk cId="274638382" sldId="263"/>
            <ac:picMk id="11" creationId="{002CB6B7-B235-4E30-ADA7-A5B59378975D}"/>
          </ac:picMkLst>
        </pc:picChg>
        <pc:picChg chg="mod">
          <ac:chgData name="Christoph Hare Svenstrup" userId="e7306756-a06c-4d64-bcca-c66aac3a037c" providerId="ADAL" clId="{5ED98786-F891-421D-9D5C-39AA89CF01F5}" dt="2021-10-12T12:34:58.075" v="3414"/>
          <ac:picMkLst>
            <pc:docMk/>
            <pc:sldMk cId="274638382" sldId="263"/>
            <ac:picMk id="12" creationId="{94BC287C-396F-455B-A4BA-3A6C41EC71BC}"/>
          </ac:picMkLst>
        </pc:picChg>
      </pc:sldChg>
      <pc:sldChg chg="add del">
        <pc:chgData name="Christoph Hare Svenstrup" userId="e7306756-a06c-4d64-bcca-c66aac3a037c" providerId="ADAL" clId="{5ED98786-F891-421D-9D5C-39AA89CF01F5}" dt="2021-10-05T17:04:34.792" v="812" actId="47"/>
        <pc:sldMkLst>
          <pc:docMk/>
          <pc:sldMk cId="2230247034" sldId="263"/>
        </pc:sldMkLst>
      </pc:sldChg>
      <pc:sldChg chg="del">
        <pc:chgData name="Christoph Hare Svenstrup" userId="e7306756-a06c-4d64-bcca-c66aac3a037c" providerId="ADAL" clId="{5ED98786-F891-421D-9D5C-39AA89CF01F5}" dt="2021-10-05T16:57:37.186" v="502" actId="47"/>
        <pc:sldMkLst>
          <pc:docMk/>
          <pc:sldMk cId="3509578758" sldId="263"/>
        </pc:sldMkLst>
      </pc:sldChg>
      <pc:sldChg chg="addSp delSp modSp add del mod ord">
        <pc:chgData name="Christoph Hare Svenstrup" userId="e7306756-a06c-4d64-bcca-c66aac3a037c" providerId="ADAL" clId="{5ED98786-F891-421D-9D5C-39AA89CF01F5}" dt="2021-10-19T15:05:36.304" v="13650" actId="47"/>
        <pc:sldMkLst>
          <pc:docMk/>
          <pc:sldMk cId="2300490688" sldId="264"/>
        </pc:sldMkLst>
        <pc:spChg chg="mod">
          <ac:chgData name="Christoph Hare Svenstrup" userId="e7306756-a06c-4d64-bcca-c66aac3a037c" providerId="ADAL" clId="{5ED98786-F891-421D-9D5C-39AA89CF01F5}" dt="2021-10-12T14:24:49.701" v="4963" actId="20577"/>
          <ac:spMkLst>
            <pc:docMk/>
            <pc:sldMk cId="2300490688" sldId="264"/>
            <ac:spMk id="5" creationId="{C2C100E1-8DA3-4404-BD39-BD6EA8885528}"/>
          </ac:spMkLst>
        </pc:spChg>
        <pc:spChg chg="mod">
          <ac:chgData name="Christoph Hare Svenstrup" userId="e7306756-a06c-4d64-bcca-c66aac3a037c" providerId="ADAL" clId="{5ED98786-F891-421D-9D5C-39AA89CF01F5}" dt="2021-10-12T13:41:36.781" v="4943" actId="255"/>
          <ac:spMkLst>
            <pc:docMk/>
            <pc:sldMk cId="2300490688" sldId="264"/>
            <ac:spMk id="6" creationId="{214C7BBF-AFAE-4187-98B9-E473E26288DD}"/>
          </ac:spMkLst>
        </pc:spChg>
        <pc:spChg chg="mod">
          <ac:chgData name="Christoph Hare Svenstrup" userId="e7306756-a06c-4d64-bcca-c66aac3a037c" providerId="ADAL" clId="{5ED98786-F891-421D-9D5C-39AA89CF01F5}" dt="2021-10-12T15:38:27.513" v="5421" actId="20577"/>
          <ac:spMkLst>
            <pc:docMk/>
            <pc:sldMk cId="2300490688" sldId="264"/>
            <ac:spMk id="7" creationId="{5DD3978D-D3ED-49F8-AF03-8443B17B4226}"/>
          </ac:spMkLst>
        </pc:spChg>
        <pc:spChg chg="mod">
          <ac:chgData name="Christoph Hare Svenstrup" userId="e7306756-a06c-4d64-bcca-c66aac3a037c" providerId="ADAL" clId="{5ED98786-F891-421D-9D5C-39AA89CF01F5}" dt="2021-10-12T13:41:36.781" v="4943" actId="255"/>
          <ac:spMkLst>
            <pc:docMk/>
            <pc:sldMk cId="2300490688" sldId="264"/>
            <ac:spMk id="8" creationId="{D0DAEE3F-8BA2-47CB-98F2-F357CA866008}"/>
          </ac:spMkLst>
        </pc:spChg>
        <pc:spChg chg="mod">
          <ac:chgData name="Christoph Hare Svenstrup" userId="e7306756-a06c-4d64-bcca-c66aac3a037c" providerId="ADAL" clId="{5ED98786-F891-421D-9D5C-39AA89CF01F5}" dt="2021-10-12T13:41:40.971" v="4944" actId="255"/>
          <ac:spMkLst>
            <pc:docMk/>
            <pc:sldMk cId="2300490688" sldId="264"/>
            <ac:spMk id="9" creationId="{9D424D94-B691-4D95-B8EE-94A800FAB661}"/>
          </ac:spMkLst>
        </pc:spChg>
        <pc:spChg chg="add del mod">
          <ac:chgData name="Christoph Hare Svenstrup" userId="e7306756-a06c-4d64-bcca-c66aac3a037c" providerId="ADAL" clId="{5ED98786-F891-421D-9D5C-39AA89CF01F5}" dt="2021-10-12T14:24:41.879" v="4954"/>
          <ac:spMkLst>
            <pc:docMk/>
            <pc:sldMk cId="2300490688" sldId="264"/>
            <ac:spMk id="13" creationId="{A69B87C9-A8B9-40C2-B487-D5AEEA89D7EF}"/>
          </ac:spMkLst>
        </pc:spChg>
        <pc:grpChg chg="del">
          <ac:chgData name="Christoph Hare Svenstrup" userId="e7306756-a06c-4d64-bcca-c66aac3a037c" providerId="ADAL" clId="{5ED98786-F891-421D-9D5C-39AA89CF01F5}" dt="2021-10-12T12:35:03.774" v="3415" actId="478"/>
          <ac:grpSpMkLst>
            <pc:docMk/>
            <pc:sldMk cId="2300490688" sldId="264"/>
            <ac:grpSpMk id="2" creationId="{7BF7F2F0-E7DD-47BB-B72B-5B206FE33A9C}"/>
          </ac:grpSpMkLst>
        </pc:grpChg>
        <pc:grpChg chg="add mod">
          <ac:chgData name="Christoph Hare Svenstrup" userId="e7306756-a06c-4d64-bcca-c66aac3a037c" providerId="ADAL" clId="{5ED98786-F891-421D-9D5C-39AA89CF01F5}" dt="2021-10-12T12:35:04.146" v="3416"/>
          <ac:grpSpMkLst>
            <pc:docMk/>
            <pc:sldMk cId="2300490688" sldId="264"/>
            <ac:grpSpMk id="10" creationId="{E07BCAC3-A543-4D78-87F1-F3E76BA71FB9}"/>
          </ac:grpSpMkLst>
        </pc:grpChg>
        <pc:picChg chg="mod">
          <ac:chgData name="Christoph Hare Svenstrup" userId="e7306756-a06c-4d64-bcca-c66aac3a037c" providerId="ADAL" clId="{5ED98786-F891-421D-9D5C-39AA89CF01F5}" dt="2021-10-12T12:35:04.146" v="3416"/>
          <ac:picMkLst>
            <pc:docMk/>
            <pc:sldMk cId="2300490688" sldId="264"/>
            <ac:picMk id="11" creationId="{0FAA91C9-887B-46BD-A2EE-7C1EEC07F316}"/>
          </ac:picMkLst>
        </pc:picChg>
        <pc:picChg chg="mod">
          <ac:chgData name="Christoph Hare Svenstrup" userId="e7306756-a06c-4d64-bcca-c66aac3a037c" providerId="ADAL" clId="{5ED98786-F891-421D-9D5C-39AA89CF01F5}" dt="2021-10-12T12:35:04.146" v="3416"/>
          <ac:picMkLst>
            <pc:docMk/>
            <pc:sldMk cId="2300490688" sldId="264"/>
            <ac:picMk id="12" creationId="{5DEA3AA4-CE03-45AE-A188-83D67B6E349B}"/>
          </ac:picMkLst>
        </pc:picChg>
      </pc:sldChg>
      <pc:sldChg chg="add del">
        <pc:chgData name="Christoph Hare Svenstrup" userId="e7306756-a06c-4d64-bcca-c66aac3a037c" providerId="ADAL" clId="{5ED98786-F891-421D-9D5C-39AA89CF01F5}" dt="2021-10-05T17:04:34.792" v="812" actId="47"/>
        <pc:sldMkLst>
          <pc:docMk/>
          <pc:sldMk cId="3298522961" sldId="264"/>
        </pc:sldMkLst>
      </pc:sldChg>
      <pc:sldChg chg="del">
        <pc:chgData name="Christoph Hare Svenstrup" userId="e7306756-a06c-4d64-bcca-c66aac3a037c" providerId="ADAL" clId="{5ED98786-F891-421D-9D5C-39AA89CF01F5}" dt="2021-10-05T16:57:37.186" v="502" actId="47"/>
        <pc:sldMkLst>
          <pc:docMk/>
          <pc:sldMk cId="4105285119" sldId="264"/>
        </pc:sldMkLst>
      </pc:sldChg>
      <pc:sldChg chg="add del">
        <pc:chgData name="Christoph Hare Svenstrup" userId="e7306756-a06c-4d64-bcca-c66aac3a037c" providerId="ADAL" clId="{5ED98786-F891-421D-9D5C-39AA89CF01F5}" dt="2021-10-05T17:04:34.792" v="812" actId="47"/>
        <pc:sldMkLst>
          <pc:docMk/>
          <pc:sldMk cId="139663988" sldId="265"/>
        </pc:sldMkLst>
      </pc:sldChg>
      <pc:sldChg chg="del">
        <pc:chgData name="Christoph Hare Svenstrup" userId="e7306756-a06c-4d64-bcca-c66aac3a037c" providerId="ADAL" clId="{5ED98786-F891-421D-9D5C-39AA89CF01F5}" dt="2021-10-05T16:57:37.186" v="502" actId="47"/>
        <pc:sldMkLst>
          <pc:docMk/>
          <pc:sldMk cId="885300523" sldId="265"/>
        </pc:sldMkLst>
      </pc:sldChg>
      <pc:sldChg chg="addSp delSp modSp add del mod">
        <pc:chgData name="Christoph Hare Svenstrup" userId="e7306756-a06c-4d64-bcca-c66aac3a037c" providerId="ADAL" clId="{5ED98786-F891-421D-9D5C-39AA89CF01F5}" dt="2021-10-18T15:02:50.943" v="11731" actId="47"/>
        <pc:sldMkLst>
          <pc:docMk/>
          <pc:sldMk cId="1168637323" sldId="265"/>
        </pc:sldMkLst>
        <pc:spChg chg="mod">
          <ac:chgData name="Christoph Hare Svenstrup" userId="e7306756-a06c-4d64-bcca-c66aac3a037c" providerId="ADAL" clId="{5ED98786-F891-421D-9D5C-39AA89CF01F5}" dt="2021-10-12T14:26:58.671" v="4978" actId="20577"/>
          <ac:spMkLst>
            <pc:docMk/>
            <pc:sldMk cId="1168637323" sldId="265"/>
            <ac:spMk id="5" creationId="{C2C100E1-8DA3-4404-BD39-BD6EA8885528}"/>
          </ac:spMkLst>
        </pc:spChg>
        <pc:spChg chg="mod">
          <ac:chgData name="Christoph Hare Svenstrup" userId="e7306756-a06c-4d64-bcca-c66aac3a037c" providerId="ADAL" clId="{5ED98786-F891-421D-9D5C-39AA89CF01F5}" dt="2021-10-12T13:41:53.909" v="4946" actId="255"/>
          <ac:spMkLst>
            <pc:docMk/>
            <pc:sldMk cId="1168637323" sldId="265"/>
            <ac:spMk id="6" creationId="{214C7BBF-AFAE-4187-98B9-E473E26288DD}"/>
          </ac:spMkLst>
        </pc:spChg>
        <pc:spChg chg="mod">
          <ac:chgData name="Christoph Hare Svenstrup" userId="e7306756-a06c-4d64-bcca-c66aac3a037c" providerId="ADAL" clId="{5ED98786-F891-421D-9D5C-39AA89CF01F5}" dt="2021-10-18T15:02:28.628" v="11729" actId="27636"/>
          <ac:spMkLst>
            <pc:docMk/>
            <pc:sldMk cId="1168637323" sldId="265"/>
            <ac:spMk id="7" creationId="{5DD3978D-D3ED-49F8-AF03-8443B17B4226}"/>
          </ac:spMkLst>
        </pc:spChg>
        <pc:spChg chg="mod">
          <ac:chgData name="Christoph Hare Svenstrup" userId="e7306756-a06c-4d64-bcca-c66aac3a037c" providerId="ADAL" clId="{5ED98786-F891-421D-9D5C-39AA89CF01F5}" dt="2021-10-12T13:41:53.909" v="4946" actId="255"/>
          <ac:spMkLst>
            <pc:docMk/>
            <pc:sldMk cId="1168637323" sldId="265"/>
            <ac:spMk id="8" creationId="{D0DAEE3F-8BA2-47CB-98F2-F357CA866008}"/>
          </ac:spMkLst>
        </pc:spChg>
        <pc:spChg chg="mod">
          <ac:chgData name="Christoph Hare Svenstrup" userId="e7306756-a06c-4d64-bcca-c66aac3a037c" providerId="ADAL" clId="{5ED98786-F891-421D-9D5C-39AA89CF01F5}" dt="2021-10-18T15:02:28.626" v="11728" actId="27636"/>
          <ac:spMkLst>
            <pc:docMk/>
            <pc:sldMk cId="1168637323" sldId="265"/>
            <ac:spMk id="9" creationId="{9D424D94-B691-4D95-B8EE-94A800FAB661}"/>
          </ac:spMkLst>
        </pc:spChg>
        <pc:grpChg chg="del">
          <ac:chgData name="Christoph Hare Svenstrup" userId="e7306756-a06c-4d64-bcca-c66aac3a037c" providerId="ADAL" clId="{5ED98786-F891-421D-9D5C-39AA89CF01F5}" dt="2021-10-12T12:35:07.138" v="3417" actId="478"/>
          <ac:grpSpMkLst>
            <pc:docMk/>
            <pc:sldMk cId="1168637323" sldId="265"/>
            <ac:grpSpMk id="2" creationId="{7BF7F2F0-E7DD-47BB-B72B-5B206FE33A9C}"/>
          </ac:grpSpMkLst>
        </pc:grpChg>
        <pc:grpChg chg="add mod">
          <ac:chgData name="Christoph Hare Svenstrup" userId="e7306756-a06c-4d64-bcca-c66aac3a037c" providerId="ADAL" clId="{5ED98786-F891-421D-9D5C-39AA89CF01F5}" dt="2021-10-12T12:35:07.464" v="3418"/>
          <ac:grpSpMkLst>
            <pc:docMk/>
            <pc:sldMk cId="1168637323" sldId="265"/>
            <ac:grpSpMk id="10" creationId="{2AB6E855-429F-4348-9A63-EBC61192C1BC}"/>
          </ac:grpSpMkLst>
        </pc:grpChg>
        <pc:picChg chg="mod">
          <ac:chgData name="Christoph Hare Svenstrup" userId="e7306756-a06c-4d64-bcca-c66aac3a037c" providerId="ADAL" clId="{5ED98786-F891-421D-9D5C-39AA89CF01F5}" dt="2021-10-12T12:35:07.464" v="3418"/>
          <ac:picMkLst>
            <pc:docMk/>
            <pc:sldMk cId="1168637323" sldId="265"/>
            <ac:picMk id="11" creationId="{EB67A435-42C7-4712-8E7B-16B8C04A5F17}"/>
          </ac:picMkLst>
        </pc:picChg>
        <pc:picChg chg="mod">
          <ac:chgData name="Christoph Hare Svenstrup" userId="e7306756-a06c-4d64-bcca-c66aac3a037c" providerId="ADAL" clId="{5ED98786-F891-421D-9D5C-39AA89CF01F5}" dt="2021-10-12T12:35:07.464" v="3418"/>
          <ac:picMkLst>
            <pc:docMk/>
            <pc:sldMk cId="1168637323" sldId="265"/>
            <ac:picMk id="12" creationId="{0633363A-DC56-4BA0-8BF5-33FB70BDD6B5}"/>
          </ac:picMkLst>
        </pc:picChg>
      </pc:sldChg>
      <pc:sldChg chg="add del">
        <pc:chgData name="Christoph Hare Svenstrup" userId="e7306756-a06c-4d64-bcca-c66aac3a037c" providerId="ADAL" clId="{5ED98786-F891-421D-9D5C-39AA89CF01F5}" dt="2021-10-05T17:04:34.792" v="812" actId="47"/>
        <pc:sldMkLst>
          <pc:docMk/>
          <pc:sldMk cId="524080158" sldId="266"/>
        </pc:sldMkLst>
      </pc:sldChg>
      <pc:sldChg chg="del">
        <pc:chgData name="Christoph Hare Svenstrup" userId="e7306756-a06c-4d64-bcca-c66aac3a037c" providerId="ADAL" clId="{5ED98786-F891-421D-9D5C-39AA89CF01F5}" dt="2021-10-05T16:57:37.186" v="502" actId="47"/>
        <pc:sldMkLst>
          <pc:docMk/>
          <pc:sldMk cId="3831761795" sldId="266"/>
        </pc:sldMkLst>
      </pc:sldChg>
      <pc:sldChg chg="addSp delSp modSp add mod ord">
        <pc:chgData name="Christoph Hare Svenstrup" userId="e7306756-a06c-4d64-bcca-c66aac3a037c" providerId="ADAL" clId="{5ED98786-F891-421D-9D5C-39AA89CF01F5}" dt="2021-10-27T17:33:32.161" v="14823" actId="20577"/>
        <pc:sldMkLst>
          <pc:docMk/>
          <pc:sldMk cId="4214282728" sldId="266"/>
        </pc:sldMkLst>
        <pc:spChg chg="add del mod">
          <ac:chgData name="Christoph Hare Svenstrup" userId="e7306756-a06c-4d64-bcca-c66aac3a037c" providerId="ADAL" clId="{5ED98786-F891-421D-9D5C-39AA89CF01F5}" dt="2021-10-18T13:45:43.957" v="11550" actId="478"/>
          <ac:spMkLst>
            <pc:docMk/>
            <pc:sldMk cId="4214282728" sldId="266"/>
            <ac:spMk id="3" creationId="{8DC7C372-263E-4C96-A8A0-145FF7966EB8}"/>
          </ac:spMkLst>
        </pc:spChg>
        <pc:spChg chg="mod">
          <ac:chgData name="Christoph Hare Svenstrup" userId="e7306756-a06c-4d64-bcca-c66aac3a037c" providerId="ADAL" clId="{5ED98786-F891-421D-9D5C-39AA89CF01F5}" dt="2021-10-12T13:37:24.894" v="4883" actId="255"/>
          <ac:spMkLst>
            <pc:docMk/>
            <pc:sldMk cId="4214282728" sldId="266"/>
            <ac:spMk id="5" creationId="{C2C100E1-8DA3-4404-BD39-BD6EA8885528}"/>
          </ac:spMkLst>
        </pc:spChg>
        <pc:spChg chg="mod">
          <ac:chgData name="Christoph Hare Svenstrup" userId="e7306756-a06c-4d64-bcca-c66aac3a037c" providerId="ADAL" clId="{5ED98786-F891-421D-9D5C-39AA89CF01F5}" dt="2021-10-18T13:46:29.462" v="11624" actId="20577"/>
          <ac:spMkLst>
            <pc:docMk/>
            <pc:sldMk cId="4214282728" sldId="266"/>
            <ac:spMk id="6" creationId="{214C7BBF-AFAE-4187-98B9-E473E26288DD}"/>
          </ac:spMkLst>
        </pc:spChg>
        <pc:spChg chg="mod">
          <ac:chgData name="Christoph Hare Svenstrup" userId="e7306756-a06c-4d64-bcca-c66aac3a037c" providerId="ADAL" clId="{5ED98786-F891-421D-9D5C-39AA89CF01F5}" dt="2021-10-27T17:33:32.161" v="14823" actId="20577"/>
          <ac:spMkLst>
            <pc:docMk/>
            <pc:sldMk cId="4214282728" sldId="266"/>
            <ac:spMk id="7" creationId="{5DD3978D-D3ED-49F8-AF03-8443B17B4226}"/>
          </ac:spMkLst>
        </pc:spChg>
        <pc:spChg chg="del mod">
          <ac:chgData name="Christoph Hare Svenstrup" userId="e7306756-a06c-4d64-bcca-c66aac3a037c" providerId="ADAL" clId="{5ED98786-F891-421D-9D5C-39AA89CF01F5}" dt="2021-10-18T13:45:40.260" v="11549" actId="478"/>
          <ac:spMkLst>
            <pc:docMk/>
            <pc:sldMk cId="4214282728" sldId="266"/>
            <ac:spMk id="8" creationId="{D0DAEE3F-8BA2-47CB-98F2-F357CA866008}"/>
          </ac:spMkLst>
        </pc:spChg>
        <pc:spChg chg="mod">
          <ac:chgData name="Christoph Hare Svenstrup" userId="e7306756-a06c-4d64-bcca-c66aac3a037c" providerId="ADAL" clId="{5ED98786-F891-421D-9D5C-39AA89CF01F5}" dt="2021-10-18T14:58:38.222" v="11664" actId="20577"/>
          <ac:spMkLst>
            <pc:docMk/>
            <pc:sldMk cId="4214282728" sldId="266"/>
            <ac:spMk id="9" creationId="{9D424D94-B691-4D95-B8EE-94A800FAB661}"/>
          </ac:spMkLst>
        </pc:spChg>
        <pc:spChg chg="add del mod">
          <ac:chgData name="Christoph Hare Svenstrup" userId="e7306756-a06c-4d64-bcca-c66aac3a037c" providerId="ADAL" clId="{5ED98786-F891-421D-9D5C-39AA89CF01F5}" dt="2021-10-08T15:01:47.692" v="2354"/>
          <ac:spMkLst>
            <pc:docMk/>
            <pc:sldMk cId="4214282728" sldId="266"/>
            <ac:spMk id="10" creationId="{88D936E8-668B-448A-9ED1-EDE04581DB2A}"/>
          </ac:spMkLst>
        </pc:spChg>
        <pc:grpChg chg="del">
          <ac:chgData name="Christoph Hare Svenstrup" userId="e7306756-a06c-4d64-bcca-c66aac3a037c" providerId="ADAL" clId="{5ED98786-F891-421D-9D5C-39AA89CF01F5}" dt="2021-10-12T12:30:43.809" v="3214" actId="478"/>
          <ac:grpSpMkLst>
            <pc:docMk/>
            <pc:sldMk cId="4214282728" sldId="266"/>
            <ac:grpSpMk id="2" creationId="{7BF7F2F0-E7DD-47BB-B72B-5B206FE33A9C}"/>
          </ac:grpSpMkLst>
        </pc:grpChg>
        <pc:grpChg chg="add del mod">
          <ac:chgData name="Christoph Hare Svenstrup" userId="e7306756-a06c-4d64-bcca-c66aac3a037c" providerId="ADAL" clId="{5ED98786-F891-421D-9D5C-39AA89CF01F5}" dt="2021-10-12T12:34:16.727" v="3399" actId="478"/>
          <ac:grpSpMkLst>
            <pc:docMk/>
            <pc:sldMk cId="4214282728" sldId="266"/>
            <ac:grpSpMk id="10" creationId="{A5FE3D38-15C1-4459-91D8-C3295EF6810B}"/>
          </ac:grpSpMkLst>
        </pc:grpChg>
        <pc:grpChg chg="add mod">
          <ac:chgData name="Christoph Hare Svenstrup" userId="e7306756-a06c-4d64-bcca-c66aac3a037c" providerId="ADAL" clId="{5ED98786-F891-421D-9D5C-39AA89CF01F5}" dt="2021-10-12T12:34:17.951" v="3400"/>
          <ac:grpSpMkLst>
            <pc:docMk/>
            <pc:sldMk cId="4214282728" sldId="266"/>
            <ac:grpSpMk id="13" creationId="{9D17D6FE-6DB6-433D-98B5-BC06AE5233C8}"/>
          </ac:grpSpMkLst>
        </pc:grpChg>
        <pc:picChg chg="del topLvl">
          <ac:chgData name="Christoph Hare Svenstrup" userId="e7306756-a06c-4d64-bcca-c66aac3a037c" providerId="ADAL" clId="{5ED98786-F891-421D-9D5C-39AA89CF01F5}" dt="2021-10-12T12:30:43.809" v="3214" actId="478"/>
          <ac:picMkLst>
            <pc:docMk/>
            <pc:sldMk cId="4214282728" sldId="266"/>
            <ac:picMk id="3" creationId="{6D0174C7-76A4-4DF2-9EC6-8072CE880EC4}"/>
          </ac:picMkLst>
        </pc:picChg>
        <pc:picChg chg="del topLvl">
          <ac:chgData name="Christoph Hare Svenstrup" userId="e7306756-a06c-4d64-bcca-c66aac3a037c" providerId="ADAL" clId="{5ED98786-F891-421D-9D5C-39AA89CF01F5}" dt="2021-10-12T12:30:45.608" v="3215" actId="478"/>
          <ac:picMkLst>
            <pc:docMk/>
            <pc:sldMk cId="4214282728" sldId="266"/>
            <ac:picMk id="4" creationId="{1330770E-3E94-4BA3-AF2D-1E747C4BBA3A}"/>
          </ac:picMkLst>
        </pc:picChg>
        <pc:picChg chg="mod">
          <ac:chgData name="Christoph Hare Svenstrup" userId="e7306756-a06c-4d64-bcca-c66aac3a037c" providerId="ADAL" clId="{5ED98786-F891-421D-9D5C-39AA89CF01F5}" dt="2021-10-12T12:30:47.416" v="3216"/>
          <ac:picMkLst>
            <pc:docMk/>
            <pc:sldMk cId="4214282728" sldId="266"/>
            <ac:picMk id="11" creationId="{AE1FFF10-06DD-413D-938A-B80BED2D497B}"/>
          </ac:picMkLst>
        </pc:picChg>
        <pc:picChg chg="mod">
          <ac:chgData name="Christoph Hare Svenstrup" userId="e7306756-a06c-4d64-bcca-c66aac3a037c" providerId="ADAL" clId="{5ED98786-F891-421D-9D5C-39AA89CF01F5}" dt="2021-10-12T12:30:47.416" v="3216"/>
          <ac:picMkLst>
            <pc:docMk/>
            <pc:sldMk cId="4214282728" sldId="266"/>
            <ac:picMk id="12" creationId="{4702DA70-0E6F-4A6D-92BD-FBDF0E2CC72E}"/>
          </ac:picMkLst>
        </pc:picChg>
        <pc:picChg chg="mod">
          <ac:chgData name="Christoph Hare Svenstrup" userId="e7306756-a06c-4d64-bcca-c66aac3a037c" providerId="ADAL" clId="{5ED98786-F891-421D-9D5C-39AA89CF01F5}" dt="2021-10-12T12:34:17.951" v="3400"/>
          <ac:picMkLst>
            <pc:docMk/>
            <pc:sldMk cId="4214282728" sldId="266"/>
            <ac:picMk id="14" creationId="{F3B6DFAD-D170-4367-A440-EAF6F50F48B6}"/>
          </ac:picMkLst>
        </pc:picChg>
        <pc:picChg chg="mod">
          <ac:chgData name="Christoph Hare Svenstrup" userId="e7306756-a06c-4d64-bcca-c66aac3a037c" providerId="ADAL" clId="{5ED98786-F891-421D-9D5C-39AA89CF01F5}" dt="2021-10-12T12:34:17.951" v="3400"/>
          <ac:picMkLst>
            <pc:docMk/>
            <pc:sldMk cId="4214282728" sldId="266"/>
            <ac:picMk id="15" creationId="{678DFDA7-30D0-4594-967C-28057F052124}"/>
          </ac:picMkLst>
        </pc:picChg>
      </pc:sldChg>
      <pc:sldChg chg="del">
        <pc:chgData name="Christoph Hare Svenstrup" userId="e7306756-a06c-4d64-bcca-c66aac3a037c" providerId="ADAL" clId="{5ED98786-F891-421D-9D5C-39AA89CF01F5}" dt="2021-10-05T16:57:37.186" v="502" actId="47"/>
        <pc:sldMkLst>
          <pc:docMk/>
          <pc:sldMk cId="122058177" sldId="267"/>
        </pc:sldMkLst>
      </pc:sldChg>
      <pc:sldChg chg="addSp delSp modSp add mod ord">
        <pc:chgData name="Christoph Hare Svenstrup" userId="e7306756-a06c-4d64-bcca-c66aac3a037c" providerId="ADAL" clId="{5ED98786-F891-421D-9D5C-39AA89CF01F5}" dt="2021-10-27T17:36:43.553" v="14828" actId="20577"/>
        <pc:sldMkLst>
          <pc:docMk/>
          <pc:sldMk cId="444552067" sldId="267"/>
        </pc:sldMkLst>
        <pc:spChg chg="add del mod">
          <ac:chgData name="Christoph Hare Svenstrup" userId="e7306756-a06c-4d64-bcca-c66aac3a037c" providerId="ADAL" clId="{5ED98786-F891-421D-9D5C-39AA89CF01F5}" dt="2021-10-19T16:47:04.065" v="13734" actId="478"/>
          <ac:spMkLst>
            <pc:docMk/>
            <pc:sldMk cId="444552067" sldId="267"/>
            <ac:spMk id="3" creationId="{BF9E58E3-9863-4A7F-A316-5C026A626B50}"/>
          </ac:spMkLst>
        </pc:spChg>
        <pc:spChg chg="mod">
          <ac:chgData name="Christoph Hare Svenstrup" userId="e7306756-a06c-4d64-bcca-c66aac3a037c" providerId="ADAL" clId="{5ED98786-F891-421D-9D5C-39AA89CF01F5}" dt="2021-10-19T16:54:49.293" v="13984" actId="20577"/>
          <ac:spMkLst>
            <pc:docMk/>
            <pc:sldMk cId="444552067" sldId="267"/>
            <ac:spMk id="5" creationId="{C2C100E1-8DA3-4404-BD39-BD6EA8885528}"/>
          </ac:spMkLst>
        </pc:spChg>
        <pc:spChg chg="del mod">
          <ac:chgData name="Christoph Hare Svenstrup" userId="e7306756-a06c-4d64-bcca-c66aac3a037c" providerId="ADAL" clId="{5ED98786-F891-421D-9D5C-39AA89CF01F5}" dt="2021-10-19T16:46:58.740" v="13733" actId="478"/>
          <ac:spMkLst>
            <pc:docMk/>
            <pc:sldMk cId="444552067" sldId="267"/>
            <ac:spMk id="6" creationId="{214C7BBF-AFAE-4187-98B9-E473E26288DD}"/>
          </ac:spMkLst>
        </pc:spChg>
        <pc:spChg chg="del mod">
          <ac:chgData name="Christoph Hare Svenstrup" userId="e7306756-a06c-4d64-bcca-c66aac3a037c" providerId="ADAL" clId="{5ED98786-F891-421D-9D5C-39AA89CF01F5}" dt="2021-10-19T16:46:58.740" v="13733" actId="478"/>
          <ac:spMkLst>
            <pc:docMk/>
            <pc:sldMk cId="444552067" sldId="267"/>
            <ac:spMk id="7" creationId="{5DD3978D-D3ED-49F8-AF03-8443B17B4226}"/>
          </ac:spMkLst>
        </pc:spChg>
        <pc:spChg chg="del mod">
          <ac:chgData name="Christoph Hare Svenstrup" userId="e7306756-a06c-4d64-bcca-c66aac3a037c" providerId="ADAL" clId="{5ED98786-F891-421D-9D5C-39AA89CF01F5}" dt="2021-10-19T16:46:58.740" v="13733" actId="478"/>
          <ac:spMkLst>
            <pc:docMk/>
            <pc:sldMk cId="444552067" sldId="267"/>
            <ac:spMk id="8" creationId="{D0DAEE3F-8BA2-47CB-98F2-F357CA866008}"/>
          </ac:spMkLst>
        </pc:spChg>
        <pc:spChg chg="del mod">
          <ac:chgData name="Christoph Hare Svenstrup" userId="e7306756-a06c-4d64-bcca-c66aac3a037c" providerId="ADAL" clId="{5ED98786-F891-421D-9D5C-39AA89CF01F5}" dt="2021-10-19T16:46:58.740" v="13733" actId="478"/>
          <ac:spMkLst>
            <pc:docMk/>
            <pc:sldMk cId="444552067" sldId="267"/>
            <ac:spMk id="9" creationId="{9D424D94-B691-4D95-B8EE-94A800FAB661}"/>
          </ac:spMkLst>
        </pc:spChg>
        <pc:spChg chg="add del mod">
          <ac:chgData name="Christoph Hare Svenstrup" userId="e7306756-a06c-4d64-bcca-c66aac3a037c" providerId="ADAL" clId="{5ED98786-F891-421D-9D5C-39AA89CF01F5}" dt="2021-10-19T16:47:04.065" v="13734" actId="478"/>
          <ac:spMkLst>
            <pc:docMk/>
            <pc:sldMk cId="444552067" sldId="267"/>
            <ac:spMk id="13" creationId="{85BD1BF1-CACD-4CD3-A34D-0E81BFBD9B23}"/>
          </ac:spMkLst>
        </pc:spChg>
        <pc:spChg chg="add del mod">
          <ac:chgData name="Christoph Hare Svenstrup" userId="e7306756-a06c-4d64-bcca-c66aac3a037c" providerId="ADAL" clId="{5ED98786-F891-421D-9D5C-39AA89CF01F5}" dt="2021-10-19T16:47:04.065" v="13734" actId="478"/>
          <ac:spMkLst>
            <pc:docMk/>
            <pc:sldMk cId="444552067" sldId="267"/>
            <ac:spMk id="15" creationId="{4A937FC9-86CA-4B15-A669-E96A792F47C9}"/>
          </ac:spMkLst>
        </pc:spChg>
        <pc:spChg chg="add del mod">
          <ac:chgData name="Christoph Hare Svenstrup" userId="e7306756-a06c-4d64-bcca-c66aac3a037c" providerId="ADAL" clId="{5ED98786-F891-421D-9D5C-39AA89CF01F5}" dt="2021-10-19T16:47:04.065" v="13734" actId="478"/>
          <ac:spMkLst>
            <pc:docMk/>
            <pc:sldMk cId="444552067" sldId="267"/>
            <ac:spMk id="17" creationId="{5DD505B5-D961-448E-ADCB-98BB20A094F7}"/>
          </ac:spMkLst>
        </pc:spChg>
        <pc:spChg chg="add mod">
          <ac:chgData name="Christoph Hare Svenstrup" userId="e7306756-a06c-4d64-bcca-c66aac3a037c" providerId="ADAL" clId="{5ED98786-F891-421D-9D5C-39AA89CF01F5}" dt="2021-10-19T16:47:22.512" v="13770" actId="20577"/>
          <ac:spMkLst>
            <pc:docMk/>
            <pc:sldMk cId="444552067" sldId="267"/>
            <ac:spMk id="18" creationId="{F72D0157-75A7-4EB9-99EE-4D7841998754}"/>
          </ac:spMkLst>
        </pc:spChg>
        <pc:spChg chg="add mod">
          <ac:chgData name="Christoph Hare Svenstrup" userId="e7306756-a06c-4d64-bcca-c66aac3a037c" providerId="ADAL" clId="{5ED98786-F891-421D-9D5C-39AA89CF01F5}" dt="2021-10-27T17:36:43.553" v="14828" actId="20577"/>
          <ac:spMkLst>
            <pc:docMk/>
            <pc:sldMk cId="444552067" sldId="267"/>
            <ac:spMk id="19" creationId="{DA3D0F5B-CD5D-4ACE-9D35-FF8A6A264DEA}"/>
          </ac:spMkLst>
        </pc:spChg>
        <pc:spChg chg="add del mod">
          <ac:chgData name="Christoph Hare Svenstrup" userId="e7306756-a06c-4d64-bcca-c66aac3a037c" providerId="ADAL" clId="{5ED98786-F891-421D-9D5C-39AA89CF01F5}" dt="2021-10-19T16:48:15.993" v="13856"/>
          <ac:spMkLst>
            <pc:docMk/>
            <pc:sldMk cId="444552067" sldId="267"/>
            <ac:spMk id="20" creationId="{226C5407-B0EE-46CF-90CA-26E6523ECB9A}"/>
          </ac:spMkLst>
        </pc:spChg>
        <pc:spChg chg="add del mod">
          <ac:chgData name="Christoph Hare Svenstrup" userId="e7306756-a06c-4d64-bcca-c66aac3a037c" providerId="ADAL" clId="{5ED98786-F891-421D-9D5C-39AA89CF01F5}" dt="2021-10-19T16:48:15.993" v="13856"/>
          <ac:spMkLst>
            <pc:docMk/>
            <pc:sldMk cId="444552067" sldId="267"/>
            <ac:spMk id="21" creationId="{EF77F5F5-711A-4273-A9D1-5685AC648A09}"/>
          </ac:spMkLst>
        </pc:spChg>
        <pc:grpChg chg="del">
          <ac:chgData name="Christoph Hare Svenstrup" userId="e7306756-a06c-4d64-bcca-c66aac3a037c" providerId="ADAL" clId="{5ED98786-F891-421D-9D5C-39AA89CF01F5}" dt="2021-10-12T12:35:11.131" v="3419" actId="478"/>
          <ac:grpSpMkLst>
            <pc:docMk/>
            <pc:sldMk cId="444552067" sldId="267"/>
            <ac:grpSpMk id="2" creationId="{7BF7F2F0-E7DD-47BB-B72B-5B206FE33A9C}"/>
          </ac:grpSpMkLst>
        </pc:grpChg>
        <pc:grpChg chg="add mod">
          <ac:chgData name="Christoph Hare Svenstrup" userId="e7306756-a06c-4d64-bcca-c66aac3a037c" providerId="ADAL" clId="{5ED98786-F891-421D-9D5C-39AA89CF01F5}" dt="2021-10-12T12:35:11.520" v="3420"/>
          <ac:grpSpMkLst>
            <pc:docMk/>
            <pc:sldMk cId="444552067" sldId="267"/>
            <ac:grpSpMk id="10" creationId="{3DD3025A-FFEB-44A9-AC5C-221401BCDACA}"/>
          </ac:grpSpMkLst>
        </pc:grpChg>
        <pc:picChg chg="mod">
          <ac:chgData name="Christoph Hare Svenstrup" userId="e7306756-a06c-4d64-bcca-c66aac3a037c" providerId="ADAL" clId="{5ED98786-F891-421D-9D5C-39AA89CF01F5}" dt="2021-10-12T12:35:11.520" v="3420"/>
          <ac:picMkLst>
            <pc:docMk/>
            <pc:sldMk cId="444552067" sldId="267"/>
            <ac:picMk id="11" creationId="{0E24F117-FE75-49C8-8DB1-0FF06E9BF61C}"/>
          </ac:picMkLst>
        </pc:picChg>
        <pc:picChg chg="mod">
          <ac:chgData name="Christoph Hare Svenstrup" userId="e7306756-a06c-4d64-bcca-c66aac3a037c" providerId="ADAL" clId="{5ED98786-F891-421D-9D5C-39AA89CF01F5}" dt="2021-10-12T12:35:11.520" v="3420"/>
          <ac:picMkLst>
            <pc:docMk/>
            <pc:sldMk cId="444552067" sldId="267"/>
            <ac:picMk id="12" creationId="{C6BC6C4D-04AF-40A6-B906-79A788815046}"/>
          </ac:picMkLst>
        </pc:picChg>
      </pc:sldChg>
      <pc:sldChg chg="add del">
        <pc:chgData name="Christoph Hare Svenstrup" userId="e7306756-a06c-4d64-bcca-c66aac3a037c" providerId="ADAL" clId="{5ED98786-F891-421D-9D5C-39AA89CF01F5}" dt="2021-10-05T17:04:34.792" v="812" actId="47"/>
        <pc:sldMkLst>
          <pc:docMk/>
          <pc:sldMk cId="3706617718" sldId="267"/>
        </pc:sldMkLst>
      </pc:sldChg>
      <pc:sldChg chg="addSp delSp modSp add mod ord">
        <pc:chgData name="Christoph Hare Svenstrup" userId="e7306756-a06c-4d64-bcca-c66aac3a037c" providerId="ADAL" clId="{5ED98786-F891-421D-9D5C-39AA89CF01F5}" dt="2021-10-20T17:01:00.232" v="14770" actId="20577"/>
        <pc:sldMkLst>
          <pc:docMk/>
          <pc:sldMk cId="827648185" sldId="268"/>
        </pc:sldMkLst>
        <pc:spChg chg="mod">
          <ac:chgData name="Christoph Hare Svenstrup" userId="e7306756-a06c-4d64-bcca-c66aac3a037c" providerId="ADAL" clId="{5ED98786-F891-421D-9D5C-39AA89CF01F5}" dt="2021-10-12T14:27:13.411" v="4980" actId="6549"/>
          <ac:spMkLst>
            <pc:docMk/>
            <pc:sldMk cId="827648185" sldId="268"/>
            <ac:spMk id="5" creationId="{C2C100E1-8DA3-4404-BD39-BD6EA8885528}"/>
          </ac:spMkLst>
        </pc:spChg>
        <pc:spChg chg="del">
          <ac:chgData name="Christoph Hare Svenstrup" userId="e7306756-a06c-4d64-bcca-c66aac3a037c" providerId="ADAL" clId="{5ED98786-F891-421D-9D5C-39AA89CF01F5}" dt="2021-10-08T15:04:04.828" v="2383" actId="478"/>
          <ac:spMkLst>
            <pc:docMk/>
            <pc:sldMk cId="827648185" sldId="268"/>
            <ac:spMk id="6" creationId="{214C7BBF-AFAE-4187-98B9-E473E26288DD}"/>
          </ac:spMkLst>
        </pc:spChg>
        <pc:spChg chg="mod">
          <ac:chgData name="Christoph Hare Svenstrup" userId="e7306756-a06c-4d64-bcca-c66aac3a037c" providerId="ADAL" clId="{5ED98786-F891-421D-9D5C-39AA89CF01F5}" dt="2021-10-20T17:01:00.232" v="14770" actId="20577"/>
          <ac:spMkLst>
            <pc:docMk/>
            <pc:sldMk cId="827648185" sldId="268"/>
            <ac:spMk id="7" creationId="{5DD3978D-D3ED-49F8-AF03-8443B17B4226}"/>
          </ac:spMkLst>
        </pc:spChg>
        <pc:spChg chg="del">
          <ac:chgData name="Christoph Hare Svenstrup" userId="e7306756-a06c-4d64-bcca-c66aac3a037c" providerId="ADAL" clId="{5ED98786-F891-421D-9D5C-39AA89CF01F5}" dt="2021-10-08T15:04:04.828" v="2383" actId="478"/>
          <ac:spMkLst>
            <pc:docMk/>
            <pc:sldMk cId="827648185" sldId="268"/>
            <ac:spMk id="8" creationId="{D0DAEE3F-8BA2-47CB-98F2-F357CA866008}"/>
          </ac:spMkLst>
        </pc:spChg>
        <pc:spChg chg="del">
          <ac:chgData name="Christoph Hare Svenstrup" userId="e7306756-a06c-4d64-bcca-c66aac3a037c" providerId="ADAL" clId="{5ED98786-F891-421D-9D5C-39AA89CF01F5}" dt="2021-10-08T15:04:38.213" v="2387" actId="478"/>
          <ac:spMkLst>
            <pc:docMk/>
            <pc:sldMk cId="827648185" sldId="268"/>
            <ac:spMk id="9" creationId="{9D424D94-B691-4D95-B8EE-94A800FAB661}"/>
          </ac:spMkLst>
        </pc:spChg>
        <pc:spChg chg="add del mod">
          <ac:chgData name="Christoph Hare Svenstrup" userId="e7306756-a06c-4d64-bcca-c66aac3a037c" providerId="ADAL" clId="{5ED98786-F891-421D-9D5C-39AA89CF01F5}" dt="2021-10-08T15:04:26.787" v="2385" actId="478"/>
          <ac:spMkLst>
            <pc:docMk/>
            <pc:sldMk cId="827648185" sldId="268"/>
            <ac:spMk id="11" creationId="{B868019A-C3D9-4A11-92C2-C664BB46A1A8}"/>
          </ac:spMkLst>
        </pc:spChg>
        <pc:spChg chg="add del mod">
          <ac:chgData name="Christoph Hare Svenstrup" userId="e7306756-a06c-4d64-bcca-c66aac3a037c" providerId="ADAL" clId="{5ED98786-F891-421D-9D5C-39AA89CF01F5}" dt="2021-10-08T15:04:20.825" v="2384" actId="478"/>
          <ac:spMkLst>
            <pc:docMk/>
            <pc:sldMk cId="827648185" sldId="268"/>
            <ac:spMk id="13" creationId="{79A94FDE-11EF-41CB-9CC4-E22BB191357A}"/>
          </ac:spMkLst>
        </pc:spChg>
        <pc:spChg chg="add del mod">
          <ac:chgData name="Christoph Hare Svenstrup" userId="e7306756-a06c-4d64-bcca-c66aac3a037c" providerId="ADAL" clId="{5ED98786-F891-421D-9D5C-39AA89CF01F5}" dt="2021-10-08T15:04:43.577" v="2388" actId="478"/>
          <ac:spMkLst>
            <pc:docMk/>
            <pc:sldMk cId="827648185" sldId="268"/>
            <ac:spMk id="15" creationId="{D26E86CD-B609-48A7-8BB4-E1E266D8156F}"/>
          </ac:spMkLst>
        </pc:spChg>
        <pc:grpChg chg="del">
          <ac:chgData name="Christoph Hare Svenstrup" userId="e7306756-a06c-4d64-bcca-c66aac3a037c" providerId="ADAL" clId="{5ED98786-F891-421D-9D5C-39AA89CF01F5}" dt="2021-10-12T12:35:15.562" v="3421" actId="478"/>
          <ac:grpSpMkLst>
            <pc:docMk/>
            <pc:sldMk cId="827648185" sldId="268"/>
            <ac:grpSpMk id="2" creationId="{7BF7F2F0-E7DD-47BB-B72B-5B206FE33A9C}"/>
          </ac:grpSpMkLst>
        </pc:grpChg>
        <pc:grpChg chg="add mod">
          <ac:chgData name="Christoph Hare Svenstrup" userId="e7306756-a06c-4d64-bcca-c66aac3a037c" providerId="ADAL" clId="{5ED98786-F891-421D-9D5C-39AA89CF01F5}" dt="2021-10-12T12:35:15.878" v="3422"/>
          <ac:grpSpMkLst>
            <pc:docMk/>
            <pc:sldMk cId="827648185" sldId="268"/>
            <ac:grpSpMk id="8" creationId="{5CC83462-9303-48B9-AC68-3E64F471CBAB}"/>
          </ac:grpSpMkLst>
        </pc:grpChg>
        <pc:picChg chg="mod">
          <ac:chgData name="Christoph Hare Svenstrup" userId="e7306756-a06c-4d64-bcca-c66aac3a037c" providerId="ADAL" clId="{5ED98786-F891-421D-9D5C-39AA89CF01F5}" dt="2021-10-12T12:35:15.878" v="3422"/>
          <ac:picMkLst>
            <pc:docMk/>
            <pc:sldMk cId="827648185" sldId="268"/>
            <ac:picMk id="9" creationId="{94649CE9-A4E2-465B-9CAF-FF9BF0A97365}"/>
          </ac:picMkLst>
        </pc:picChg>
        <pc:picChg chg="mod">
          <ac:chgData name="Christoph Hare Svenstrup" userId="e7306756-a06c-4d64-bcca-c66aac3a037c" providerId="ADAL" clId="{5ED98786-F891-421D-9D5C-39AA89CF01F5}" dt="2021-10-12T12:35:15.878" v="3422"/>
          <ac:picMkLst>
            <pc:docMk/>
            <pc:sldMk cId="827648185" sldId="268"/>
            <ac:picMk id="10" creationId="{5A168D71-A71F-4AAF-834E-0BE06BE2D62E}"/>
          </ac:picMkLst>
        </pc:picChg>
      </pc:sldChg>
      <pc:sldChg chg="new del ord">
        <pc:chgData name="Christoph Hare Svenstrup" userId="e7306756-a06c-4d64-bcca-c66aac3a037c" providerId="ADAL" clId="{5ED98786-F891-421D-9D5C-39AA89CF01F5}" dt="2021-10-08T13:14:10.050" v="2180" actId="47"/>
        <pc:sldMkLst>
          <pc:docMk/>
          <pc:sldMk cId="1478741689" sldId="268"/>
        </pc:sldMkLst>
      </pc:sldChg>
      <pc:sldChg chg="modSp add mod">
        <pc:chgData name="Christoph Hare Svenstrup" userId="e7306756-a06c-4d64-bcca-c66aac3a037c" providerId="ADAL" clId="{5ED98786-F891-421D-9D5C-39AA89CF01F5}" dt="2021-10-19T15:06:03.599" v="13661" actId="20577"/>
        <pc:sldMkLst>
          <pc:docMk/>
          <pc:sldMk cId="2214917058" sldId="269"/>
        </pc:sldMkLst>
        <pc:spChg chg="mod">
          <ac:chgData name="Christoph Hare Svenstrup" userId="e7306756-a06c-4d64-bcca-c66aac3a037c" providerId="ADAL" clId="{5ED98786-F891-421D-9D5C-39AA89CF01F5}" dt="2021-10-18T15:01:52.340" v="11693"/>
          <ac:spMkLst>
            <pc:docMk/>
            <pc:sldMk cId="2214917058" sldId="269"/>
            <ac:spMk id="5" creationId="{C2C100E1-8DA3-4404-BD39-BD6EA8885528}"/>
          </ac:spMkLst>
        </pc:spChg>
        <pc:spChg chg="mod">
          <ac:chgData name="Christoph Hare Svenstrup" userId="e7306756-a06c-4d64-bcca-c66aac3a037c" providerId="ADAL" clId="{5ED98786-F891-421D-9D5C-39AA89CF01F5}" dt="2021-10-19T14:58:54.360" v="13240" actId="20577"/>
          <ac:spMkLst>
            <pc:docMk/>
            <pc:sldMk cId="2214917058" sldId="269"/>
            <ac:spMk id="6" creationId="{214C7BBF-AFAE-4187-98B9-E473E26288DD}"/>
          </ac:spMkLst>
        </pc:spChg>
        <pc:spChg chg="mod">
          <ac:chgData name="Christoph Hare Svenstrup" userId="e7306756-a06c-4d64-bcca-c66aac3a037c" providerId="ADAL" clId="{5ED98786-F891-421D-9D5C-39AA89CF01F5}" dt="2021-10-19T15:06:03.599" v="13661" actId="20577"/>
          <ac:spMkLst>
            <pc:docMk/>
            <pc:sldMk cId="2214917058" sldId="269"/>
            <ac:spMk id="7" creationId="{5DD3978D-D3ED-49F8-AF03-8443B17B4226}"/>
          </ac:spMkLst>
        </pc:spChg>
      </pc:sldChg>
      <pc:sldChg chg="modSp add mod">
        <pc:chgData name="Christoph Hare Svenstrup" userId="e7306756-a06c-4d64-bcca-c66aac3a037c" providerId="ADAL" clId="{5ED98786-F891-421D-9D5C-39AA89CF01F5}" dt="2021-10-20T17:31:16.964" v="14813" actId="3626"/>
        <pc:sldMkLst>
          <pc:docMk/>
          <pc:sldMk cId="1876018163" sldId="270"/>
        </pc:sldMkLst>
        <pc:spChg chg="mod">
          <ac:chgData name="Christoph Hare Svenstrup" userId="e7306756-a06c-4d64-bcca-c66aac3a037c" providerId="ADAL" clId="{5ED98786-F891-421D-9D5C-39AA89CF01F5}" dt="2021-10-20T17:31:16.964" v="14813" actId="3626"/>
          <ac:spMkLst>
            <pc:docMk/>
            <pc:sldMk cId="1876018163" sldId="270"/>
            <ac:spMk id="7" creationId="{5DD3978D-D3ED-49F8-AF03-8443B17B4226}"/>
          </ac:spMkLst>
        </pc:spChg>
      </pc:sldChg>
      <pc:sldChg chg="modSp add mod ord modAnim">
        <pc:chgData name="Christoph Hare Svenstrup" userId="e7306756-a06c-4d64-bcca-c66aac3a037c" providerId="ADAL" clId="{5ED98786-F891-421D-9D5C-39AA89CF01F5}" dt="2021-10-20T17:30:36.117" v="14786" actId="20577"/>
        <pc:sldMkLst>
          <pc:docMk/>
          <pc:sldMk cId="1528070489" sldId="271"/>
        </pc:sldMkLst>
        <pc:spChg chg="mod">
          <ac:chgData name="Christoph Hare Svenstrup" userId="e7306756-a06c-4d64-bcca-c66aac3a037c" providerId="ADAL" clId="{5ED98786-F891-421D-9D5C-39AA89CF01F5}" dt="2021-10-19T16:19:39.119" v="13692" actId="20577"/>
          <ac:spMkLst>
            <pc:docMk/>
            <pc:sldMk cId="1528070489" sldId="271"/>
            <ac:spMk id="5" creationId="{C2C100E1-8DA3-4404-BD39-BD6EA8885528}"/>
          </ac:spMkLst>
        </pc:spChg>
        <pc:spChg chg="mod">
          <ac:chgData name="Christoph Hare Svenstrup" userId="e7306756-a06c-4d64-bcca-c66aac3a037c" providerId="ADAL" clId="{5ED98786-F891-421D-9D5C-39AA89CF01F5}" dt="2021-10-20T17:30:36.117" v="14786" actId="20577"/>
          <ac:spMkLst>
            <pc:docMk/>
            <pc:sldMk cId="1528070489" sldId="271"/>
            <ac:spMk id="6" creationId="{214C7BBF-AFAE-4187-98B9-E473E26288DD}"/>
          </ac:spMkLst>
        </pc:spChg>
        <pc:spChg chg="mod">
          <ac:chgData name="Christoph Hare Svenstrup" userId="e7306756-a06c-4d64-bcca-c66aac3a037c" providerId="ADAL" clId="{5ED98786-F891-421D-9D5C-39AA89CF01F5}" dt="2021-10-20T14:20:36.164" v="14760" actId="113"/>
          <ac:spMkLst>
            <pc:docMk/>
            <pc:sldMk cId="1528070489" sldId="271"/>
            <ac:spMk id="7" creationId="{5DD3978D-D3ED-49F8-AF03-8443B17B4226}"/>
          </ac:spMkLst>
        </pc:spChg>
      </pc:sldChg>
      <pc:sldChg chg="add ord">
        <pc:chgData name="Christoph Hare Svenstrup" userId="e7306756-a06c-4d64-bcca-c66aac3a037c" providerId="ADAL" clId="{5ED98786-F891-421D-9D5C-39AA89CF01F5}" dt="2021-10-19T19:53:41.989" v="14528"/>
        <pc:sldMkLst>
          <pc:docMk/>
          <pc:sldMk cId="960979881" sldId="2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C8A590-E58B-4587-B2CD-4989C84F8BB5}" type="datetimeFigureOut">
              <a:rPr lang="da-DK" smtClean="0"/>
              <a:t>27-10-2021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53E3E-D8CA-48A4-9901-C56A8700C0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9546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i="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853E3E-D8CA-48A4-9901-C56A8700C0FC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825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Sprog har været et værktøj for mange magthavere til at udøve og bevare deres magt. Et eksempel ideologien bag standardsprog som rigsdansk og </a:t>
            </a:r>
            <a:r>
              <a:rPr lang="da-DK" dirty="0" err="1"/>
              <a:t>hochdeutsch</a:t>
            </a:r>
            <a:r>
              <a:rPr lang="da-DK" dirty="0"/>
              <a:t>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853E3E-D8CA-48A4-9901-C56A8700C0FC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7708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En revitalisering af det grønlandske sprog set i forhold til kolonitiden og nyere grønlandsk historie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853E3E-D8CA-48A4-9901-C56A8700C0FC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4622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En revitalisering af det grønlandske sprog set i forhold til kolonitiden og nyere grønlandsk historie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853E3E-D8CA-48A4-9901-C56A8700C0FC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31502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Noget af det man ofte glemmer i kodificering og normering af sprog er, at sprog skal være og er funktionelt og brugervenligt. For mange og for rigide regler rammer sprogbrugerne – og får i værste fald sprogbrugerne til at regulere hinanden uforholdsmæssigt meget.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853E3E-D8CA-48A4-9901-C56A8700C0FC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3909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En revitalisering af det grønlandske sprog set i forhold til kolonitiden og nyere grønlandsk historie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853E3E-D8CA-48A4-9901-C56A8700C0FC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0737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EAA1-86DB-4288-945E-811AEF768801}" type="datetimeFigureOut">
              <a:rPr lang="da-DK" smtClean="0"/>
              <a:t>27-10-2021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AA52-D0D3-4595-810B-BCCA5A54D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0957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EAA1-86DB-4288-945E-811AEF768801}" type="datetimeFigureOut">
              <a:rPr lang="da-DK" smtClean="0"/>
              <a:t>27-10-2021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AA52-D0D3-4595-810B-BCCA5A54D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903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EAA1-86DB-4288-945E-811AEF768801}" type="datetimeFigureOut">
              <a:rPr lang="da-DK" smtClean="0"/>
              <a:t>27-10-2021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AA52-D0D3-4595-810B-BCCA5A54D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9305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EAA1-86DB-4288-945E-811AEF768801}" type="datetimeFigureOut">
              <a:rPr lang="da-DK" smtClean="0"/>
              <a:t>27-10-2021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AA52-D0D3-4595-810B-BCCA5A54D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1240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EAA1-86DB-4288-945E-811AEF768801}" type="datetimeFigureOut">
              <a:rPr lang="da-DK" smtClean="0"/>
              <a:t>27-10-2021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AA52-D0D3-4595-810B-BCCA5A54D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5840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EAA1-86DB-4288-945E-811AEF768801}" type="datetimeFigureOut">
              <a:rPr lang="da-DK" smtClean="0"/>
              <a:t>27-10-2021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AA52-D0D3-4595-810B-BCCA5A54D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60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EAA1-86DB-4288-945E-811AEF768801}" type="datetimeFigureOut">
              <a:rPr lang="da-DK" smtClean="0"/>
              <a:t>27-10-2021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AA52-D0D3-4595-810B-BCCA5A54D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7677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EAA1-86DB-4288-945E-811AEF768801}" type="datetimeFigureOut">
              <a:rPr lang="da-DK" smtClean="0"/>
              <a:t>27-10-2021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AA52-D0D3-4595-810B-BCCA5A54D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85106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EAA1-86DB-4288-945E-811AEF768801}" type="datetimeFigureOut">
              <a:rPr lang="da-DK" smtClean="0"/>
              <a:t>27-10-2021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AA52-D0D3-4595-810B-BCCA5A54D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6049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EAA1-86DB-4288-945E-811AEF768801}" type="datetimeFigureOut">
              <a:rPr lang="da-DK" smtClean="0"/>
              <a:t>27-10-2021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AA52-D0D3-4595-810B-BCCA5A54D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20225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EAA1-86DB-4288-945E-811AEF768801}" type="datetimeFigureOut">
              <a:rPr lang="da-DK" smtClean="0"/>
              <a:t>27-10-2021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AA52-D0D3-4595-810B-BCCA5A54D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7464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BEAA1-86DB-4288-945E-811AEF768801}" type="datetimeFigureOut">
              <a:rPr lang="da-DK" smtClean="0"/>
              <a:t>27-10-2021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BAA52-D0D3-4595-810B-BCCA5A54D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6712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A0D312-1AC0-40C4-9F13-222FE94E1F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da-DK" dirty="0">
                <a:latin typeface="+mn-lt"/>
              </a:rPr>
              <a:t>Sproglig mangfoldighed som resurse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A94C54E-930A-4D41-9AD7-3F55CE6A59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29548"/>
            <a:ext cx="9144000" cy="1655762"/>
          </a:xfrm>
        </p:spPr>
        <p:txBody>
          <a:bodyPr anchor="ctr">
            <a:normAutofit/>
          </a:bodyPr>
          <a:lstStyle/>
          <a:p>
            <a:r>
              <a:rPr lang="da-DK" sz="4000" dirty="0"/>
              <a:t>- Et inkluderende sprogsyn er vejen frem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70C8E780-A487-48B0-B4AD-26586D8746FE}"/>
              </a:ext>
            </a:extLst>
          </p:cNvPr>
          <p:cNvSpPr txBox="1"/>
          <p:nvPr/>
        </p:nvSpPr>
        <p:spPr>
          <a:xfrm flipH="1">
            <a:off x="3490451" y="4595040"/>
            <a:ext cx="52110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Christoph Hare Svenstrup</a:t>
            </a:r>
          </a:p>
          <a:p>
            <a:pPr algn="ctr"/>
            <a:r>
              <a:rPr lang="da-DK" dirty="0"/>
              <a:t>Afdelingen for Sprog, Litteratur og Medier</a:t>
            </a:r>
          </a:p>
          <a:p>
            <a:pPr algn="ctr"/>
            <a:r>
              <a:rPr lang="da-DK" dirty="0" err="1"/>
              <a:t>Ilisimatusarfik</a:t>
            </a:r>
            <a:endParaRPr lang="da-DK" dirty="0"/>
          </a:p>
          <a:p>
            <a:pPr algn="ctr"/>
            <a:endParaRPr lang="da-DK" dirty="0"/>
          </a:p>
          <a:p>
            <a:pPr algn="ctr"/>
            <a:r>
              <a:rPr lang="da-DK" dirty="0"/>
              <a:t>28.10. 2021</a:t>
            </a:r>
          </a:p>
        </p:txBody>
      </p:sp>
      <p:grpSp>
        <p:nvGrpSpPr>
          <p:cNvPr id="9" name="Gruppe 8">
            <a:extLst>
              <a:ext uri="{FF2B5EF4-FFF2-40B4-BE49-F238E27FC236}">
                <a16:creationId xmlns:a16="http://schemas.microsoft.com/office/drawing/2014/main" id="{C89085E3-BFF8-4F58-90D4-12E51B9CBDE5}"/>
              </a:ext>
            </a:extLst>
          </p:cNvPr>
          <p:cNvGrpSpPr/>
          <p:nvPr/>
        </p:nvGrpSpPr>
        <p:grpSpPr>
          <a:xfrm>
            <a:off x="92398" y="88136"/>
            <a:ext cx="12012194" cy="6723102"/>
            <a:chOff x="92398" y="88136"/>
            <a:chExt cx="12012194" cy="6723102"/>
          </a:xfrm>
        </p:grpSpPr>
        <p:pic>
          <p:nvPicPr>
            <p:cNvPr id="10" name="Billede 9">
              <a:extLst>
                <a:ext uri="{FF2B5EF4-FFF2-40B4-BE49-F238E27FC236}">
                  <a16:creationId xmlns:a16="http://schemas.microsoft.com/office/drawing/2014/main" id="{028AE102-06E4-4E4F-8CE9-13C3D906C5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98" y="88136"/>
              <a:ext cx="1166165" cy="132831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pic>
        <p:pic>
          <p:nvPicPr>
            <p:cNvPr id="11" name="Billede 10">
              <a:extLst>
                <a:ext uri="{FF2B5EF4-FFF2-40B4-BE49-F238E27FC236}">
                  <a16:creationId xmlns:a16="http://schemas.microsoft.com/office/drawing/2014/main" id="{6875C434-F5DF-47D5-98DE-C53DFBC913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824175" y="6277838"/>
              <a:ext cx="3280417" cy="533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62442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C2C100E1-8DA3-4404-BD39-BD6EA888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658" y="313462"/>
            <a:ext cx="9634729" cy="1325563"/>
          </a:xfrm>
        </p:spPr>
        <p:txBody>
          <a:bodyPr anchor="ctr">
            <a:normAutofit/>
          </a:bodyPr>
          <a:lstStyle/>
          <a:p>
            <a:r>
              <a:rPr lang="da-DK" sz="3200" b="1" dirty="0">
                <a:latin typeface="+mn-lt"/>
              </a:rPr>
              <a:t>Sprogcentret </a:t>
            </a:r>
            <a:r>
              <a:rPr lang="da-DK" sz="3200" b="1" dirty="0" err="1">
                <a:latin typeface="+mn-lt"/>
              </a:rPr>
              <a:t>Ilisimatusarfik</a:t>
            </a:r>
            <a:r>
              <a:rPr lang="da-DK" sz="3200" b="1" dirty="0">
                <a:latin typeface="+mn-lt"/>
              </a:rPr>
              <a:t> er fremtiden.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214C7BBF-AFAE-4187-98B9-E473E2628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30800"/>
            <a:ext cx="10515599" cy="82391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da-DK" dirty="0"/>
              <a:t>Sprogforskning i Grønland</a:t>
            </a: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DD3978D-D3ED-49F8-AF03-8443B17B4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455200"/>
            <a:ext cx="10515599" cy="3684588"/>
          </a:xfrm>
        </p:spPr>
        <p:txBody>
          <a:bodyPr>
            <a:noAutofit/>
          </a:bodyPr>
          <a:lstStyle/>
          <a:p>
            <a:pPr marL="230400" indent="-2304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da-DK" sz="2000" dirty="0"/>
              <a:t>Øget viden om sprogbrugen i Grønland.</a:t>
            </a:r>
          </a:p>
          <a:p>
            <a:pPr marL="230400" indent="-2304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da-DK" sz="2000" dirty="0"/>
              <a:t>Denne viden kan bidrage til dygtigere sprogbrugere.</a:t>
            </a:r>
          </a:p>
          <a:p>
            <a:pPr marL="230400" indent="-2304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da-DK" sz="2000" dirty="0"/>
              <a:t>Dygtigere sprogbrugere = dygtigere elever og studerende.</a:t>
            </a:r>
          </a:p>
          <a:p>
            <a:pPr marL="6912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Bedre muligheder for vores unge i fremtiden.</a:t>
            </a:r>
          </a:p>
          <a:p>
            <a:pPr marL="6912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Bedre muligheder for vores studerende på studiet og i internationale miljøer.</a:t>
            </a:r>
          </a:p>
          <a:p>
            <a:pPr marL="6912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Bedre muligheder for international arbejdskraft og internationale studerende i fremtiden.</a:t>
            </a:r>
          </a:p>
        </p:txBody>
      </p:sp>
      <p:grpSp>
        <p:nvGrpSpPr>
          <p:cNvPr id="10" name="Gruppe 9">
            <a:extLst>
              <a:ext uri="{FF2B5EF4-FFF2-40B4-BE49-F238E27FC236}">
                <a16:creationId xmlns:a16="http://schemas.microsoft.com/office/drawing/2014/main" id="{F71231F5-2BA3-4449-9E7E-12109C2CAAEE}"/>
              </a:ext>
            </a:extLst>
          </p:cNvPr>
          <p:cNvGrpSpPr/>
          <p:nvPr/>
        </p:nvGrpSpPr>
        <p:grpSpPr>
          <a:xfrm>
            <a:off x="92398" y="88136"/>
            <a:ext cx="12012194" cy="6723102"/>
            <a:chOff x="92398" y="88136"/>
            <a:chExt cx="12012194" cy="6723102"/>
          </a:xfrm>
        </p:grpSpPr>
        <p:pic>
          <p:nvPicPr>
            <p:cNvPr id="11" name="Billede 10">
              <a:extLst>
                <a:ext uri="{FF2B5EF4-FFF2-40B4-BE49-F238E27FC236}">
                  <a16:creationId xmlns:a16="http://schemas.microsoft.com/office/drawing/2014/main" id="{DC0FA9E6-FA30-42C6-9B7D-AFCEF700C9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98" y="88136"/>
              <a:ext cx="1166165" cy="132831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pic>
        <p:pic>
          <p:nvPicPr>
            <p:cNvPr id="12" name="Billede 11">
              <a:extLst>
                <a:ext uri="{FF2B5EF4-FFF2-40B4-BE49-F238E27FC236}">
                  <a16:creationId xmlns:a16="http://schemas.microsoft.com/office/drawing/2014/main" id="{9FD15748-3F2C-4DFC-B179-DAB006FBB9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824175" y="6277838"/>
              <a:ext cx="3280417" cy="533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14917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C2C100E1-8DA3-4404-BD39-BD6EA888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658" y="313462"/>
            <a:ext cx="9634729" cy="1325563"/>
          </a:xfrm>
        </p:spPr>
        <p:txBody>
          <a:bodyPr anchor="ctr">
            <a:normAutofit/>
          </a:bodyPr>
          <a:lstStyle/>
          <a:p>
            <a:r>
              <a:rPr lang="da-DK" sz="3200" b="1" dirty="0">
                <a:latin typeface="+mn-lt"/>
              </a:rPr>
              <a:t>Litteratur</a:t>
            </a: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DD3978D-D3ED-49F8-AF03-8443B17B4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39025"/>
            <a:ext cx="10515599" cy="4748127"/>
          </a:xfrm>
        </p:spPr>
        <p:txBody>
          <a:bodyPr>
            <a:normAutofit lnSpcReduction="10000"/>
          </a:bodyPr>
          <a:lstStyle/>
          <a:p>
            <a:pPr marL="0" indent="-457200" defTabSz="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da-DK" sz="1800" dirty="0" err="1"/>
              <a:t>Auer</a:t>
            </a:r>
            <a:r>
              <a:rPr lang="da-DK" sz="1800" dirty="0"/>
              <a:t>, P., J. </a:t>
            </a:r>
            <a:r>
              <a:rPr lang="da-DK" sz="1800" dirty="0" err="1"/>
              <a:t>Breuninger</a:t>
            </a:r>
            <a:r>
              <a:rPr lang="da-DK" sz="1800" dirty="0"/>
              <a:t> &amp; M. Pfeiffer (2017) </a:t>
            </a:r>
            <a:r>
              <a:rPr lang="da-DK" sz="1800" dirty="0" err="1"/>
              <a:t>Neuere</a:t>
            </a:r>
            <a:r>
              <a:rPr lang="da-DK" sz="1800" dirty="0"/>
              <a:t> </a:t>
            </a:r>
            <a:r>
              <a:rPr lang="da-DK" sz="1800" dirty="0" err="1"/>
              <a:t>Entwicklungen</a:t>
            </a:r>
            <a:r>
              <a:rPr lang="da-DK" sz="1800" dirty="0"/>
              <a:t> des </a:t>
            </a:r>
            <a:r>
              <a:rPr lang="da-DK" sz="1800" dirty="0" err="1"/>
              <a:t>Alemanninschen</a:t>
            </a:r>
            <a:r>
              <a:rPr lang="da-DK" sz="1800" dirty="0"/>
              <a:t> an der </a:t>
            </a:r>
            <a:r>
              <a:rPr lang="da-DK" sz="1800" dirty="0" err="1"/>
              <a:t>französisch</a:t>
            </a:r>
            <a:r>
              <a:rPr lang="da-DK" sz="1800" dirty="0"/>
              <a:t>-	</a:t>
            </a:r>
            <a:r>
              <a:rPr lang="da-DK" sz="1800" dirty="0" err="1"/>
              <a:t>deutschen</a:t>
            </a:r>
            <a:r>
              <a:rPr lang="da-DK" sz="1800" dirty="0"/>
              <a:t> </a:t>
            </a:r>
            <a:r>
              <a:rPr lang="da-DK" sz="1800" dirty="0" err="1"/>
              <a:t>Sprachgrenze</a:t>
            </a:r>
            <a:r>
              <a:rPr lang="da-DK" sz="1800" dirty="0"/>
              <a:t> </a:t>
            </a:r>
            <a:r>
              <a:rPr lang="da-DK" sz="1800" dirty="0" err="1"/>
              <a:t>im</a:t>
            </a:r>
            <a:r>
              <a:rPr lang="da-DK" sz="1800" dirty="0"/>
              <a:t> </a:t>
            </a:r>
            <a:r>
              <a:rPr lang="da-DK" sz="1800" dirty="0" err="1"/>
              <a:t>Oberrheingebiet</a:t>
            </a:r>
            <a:r>
              <a:rPr lang="da-DK" sz="1800" dirty="0"/>
              <a:t>, in </a:t>
            </a:r>
            <a:r>
              <a:rPr lang="da-DK" sz="1800" i="1" dirty="0" err="1"/>
              <a:t>Räume</a:t>
            </a:r>
            <a:r>
              <a:rPr lang="da-DK" sz="1800" i="1" dirty="0"/>
              <a:t>, </a:t>
            </a:r>
            <a:r>
              <a:rPr lang="da-DK" sz="1800" i="1" dirty="0" err="1"/>
              <a:t>Grenzen</a:t>
            </a:r>
            <a:r>
              <a:rPr lang="da-DK" sz="1800" i="1" dirty="0"/>
              <a:t>, </a:t>
            </a:r>
            <a:r>
              <a:rPr lang="da-DK" sz="1800" i="1" dirty="0" err="1"/>
              <a:t>Übergänge</a:t>
            </a:r>
            <a:r>
              <a:rPr lang="da-DK" sz="1800" i="1" dirty="0"/>
              <a:t>. Akten des 5. </a:t>
            </a:r>
            <a:r>
              <a:rPr lang="da-DK" sz="1800" i="1" dirty="0" err="1"/>
              <a:t>Kongresses</a:t>
            </a:r>
            <a:r>
              <a:rPr lang="da-DK" sz="1800" i="1" dirty="0"/>
              <a:t> der 	Internationalen </a:t>
            </a:r>
            <a:r>
              <a:rPr lang="da-DK" sz="1800" i="1" dirty="0" err="1"/>
              <a:t>Gesellschaft</a:t>
            </a:r>
            <a:r>
              <a:rPr lang="da-DK" sz="1800" i="1" dirty="0"/>
              <a:t> </a:t>
            </a:r>
            <a:r>
              <a:rPr lang="da-DK" sz="1800" i="1" dirty="0" err="1"/>
              <a:t>für</a:t>
            </a:r>
            <a:r>
              <a:rPr lang="da-DK" sz="1800" i="1" dirty="0"/>
              <a:t> </a:t>
            </a:r>
            <a:r>
              <a:rPr lang="da-DK" sz="1800" i="1" dirty="0" err="1"/>
              <a:t>Dialektologie</a:t>
            </a:r>
            <a:r>
              <a:rPr lang="da-DK" sz="1800" i="1" dirty="0"/>
              <a:t> des </a:t>
            </a:r>
            <a:r>
              <a:rPr lang="da-DK" sz="1800" i="1" dirty="0" err="1"/>
              <a:t>Deutschen</a:t>
            </a:r>
            <a:r>
              <a:rPr lang="da-DK" sz="1800" i="1" dirty="0"/>
              <a:t> (IGDD)</a:t>
            </a:r>
            <a:r>
              <a:rPr lang="da-DK" sz="1800" dirty="0"/>
              <a:t> (H. Christen, P. </a:t>
            </a:r>
            <a:r>
              <a:rPr lang="da-DK" sz="1800" dirty="0" err="1"/>
              <a:t>Gilles</a:t>
            </a:r>
            <a:r>
              <a:rPr lang="da-DK" sz="1800" dirty="0"/>
              <a:t> &amp; C. </a:t>
            </a:r>
            <a:r>
              <a:rPr lang="da-DK" sz="1800" dirty="0" err="1"/>
              <a:t>Purschke</a:t>
            </a:r>
            <a:r>
              <a:rPr lang="da-DK" sz="1800" dirty="0"/>
              <a:t> – 	eds.), </a:t>
            </a:r>
            <a:r>
              <a:rPr lang="da-DK" sz="1800" i="1" dirty="0" err="1"/>
              <a:t>Zeitschrift</a:t>
            </a:r>
            <a:r>
              <a:rPr lang="da-DK" sz="1800" i="1" dirty="0"/>
              <a:t> </a:t>
            </a:r>
            <a:r>
              <a:rPr lang="da-DK" sz="1800" i="1" dirty="0" err="1"/>
              <a:t>für</a:t>
            </a:r>
            <a:r>
              <a:rPr lang="da-DK" sz="1800" i="1" dirty="0"/>
              <a:t> </a:t>
            </a:r>
            <a:r>
              <a:rPr lang="da-DK" sz="1800" i="1" dirty="0" err="1"/>
              <a:t>Dialektologie</a:t>
            </a:r>
            <a:r>
              <a:rPr lang="da-DK" sz="1800" i="1" dirty="0"/>
              <a:t> und </a:t>
            </a:r>
            <a:r>
              <a:rPr lang="da-DK" sz="1800" i="1" dirty="0" err="1"/>
              <a:t>Linguistik</a:t>
            </a:r>
            <a:r>
              <a:rPr lang="da-DK" sz="1800" i="1" dirty="0"/>
              <a:t> – </a:t>
            </a:r>
            <a:r>
              <a:rPr lang="da-DK" sz="1800" i="1" dirty="0" err="1"/>
              <a:t>Beihefte</a:t>
            </a:r>
            <a:r>
              <a:rPr lang="da-DK" sz="1800" i="1" dirty="0"/>
              <a:t> 171</a:t>
            </a:r>
            <a:r>
              <a:rPr lang="da-DK" sz="1800" dirty="0"/>
              <a:t>, pp. 27-44, Steiner </a:t>
            </a:r>
            <a:r>
              <a:rPr lang="da-DK" sz="1800" dirty="0" err="1"/>
              <a:t>Verlag</a:t>
            </a:r>
            <a:r>
              <a:rPr lang="da-DK" sz="1800" dirty="0"/>
              <a:t>, Stuttgart.</a:t>
            </a:r>
          </a:p>
          <a:p>
            <a:pPr marL="0" indent="-457200" defTabSz="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da-DK" sz="1800" dirty="0" err="1"/>
              <a:t>Breuninger</a:t>
            </a:r>
            <a:r>
              <a:rPr lang="da-DK" sz="1800" dirty="0"/>
              <a:t>, J. (2016), Die </a:t>
            </a:r>
            <a:r>
              <a:rPr lang="da-DK" sz="1800" dirty="0" err="1"/>
              <a:t>Frikativierung</a:t>
            </a:r>
            <a:r>
              <a:rPr lang="da-DK" sz="1800" dirty="0"/>
              <a:t> von </a:t>
            </a:r>
            <a:r>
              <a:rPr lang="da-DK" sz="1800" dirty="0" err="1"/>
              <a:t>intervokalisch</a:t>
            </a:r>
            <a:r>
              <a:rPr lang="da-DK" sz="1800" dirty="0"/>
              <a:t> –b- </a:t>
            </a:r>
            <a:r>
              <a:rPr lang="da-DK" sz="1800" dirty="0" err="1"/>
              <a:t>im</a:t>
            </a:r>
            <a:r>
              <a:rPr lang="da-DK" sz="1800" dirty="0"/>
              <a:t> </a:t>
            </a:r>
            <a:r>
              <a:rPr lang="da-DK" sz="1800" dirty="0" err="1"/>
              <a:t>Oberrheingebiet</a:t>
            </a:r>
            <a:r>
              <a:rPr lang="da-DK" sz="1800" dirty="0"/>
              <a:t>, in </a:t>
            </a:r>
            <a:r>
              <a:rPr lang="da-DK" sz="1800" i="1" dirty="0"/>
              <a:t>Dialekt und 	</a:t>
            </a:r>
            <a:r>
              <a:rPr lang="da-DK" sz="1800" i="1" dirty="0" err="1"/>
              <a:t>Öffentlichkeit</a:t>
            </a:r>
            <a:r>
              <a:rPr lang="da-DK" sz="1800" i="1" dirty="0"/>
              <a:t>. </a:t>
            </a:r>
            <a:r>
              <a:rPr lang="da-DK" sz="1800" i="1" dirty="0" err="1"/>
              <a:t>Beiträge</a:t>
            </a:r>
            <a:r>
              <a:rPr lang="da-DK" sz="1800" i="1" dirty="0"/>
              <a:t> </a:t>
            </a:r>
            <a:r>
              <a:rPr lang="da-DK" sz="1800" i="1" dirty="0" err="1"/>
              <a:t>zur</a:t>
            </a:r>
            <a:r>
              <a:rPr lang="da-DK" sz="1800" i="1" dirty="0"/>
              <a:t> 18. </a:t>
            </a:r>
            <a:r>
              <a:rPr lang="da-DK" sz="1800" i="1" dirty="0" err="1"/>
              <a:t>Arbeitstagung</a:t>
            </a:r>
            <a:r>
              <a:rPr lang="da-DK" sz="1800" i="1" dirty="0"/>
              <a:t> </a:t>
            </a:r>
            <a:r>
              <a:rPr lang="da-DK" sz="1800" i="1" dirty="0" err="1"/>
              <a:t>zur</a:t>
            </a:r>
            <a:r>
              <a:rPr lang="da-DK" sz="1800" i="1" dirty="0"/>
              <a:t> </a:t>
            </a:r>
            <a:r>
              <a:rPr lang="da-DK" sz="1800" i="1" dirty="0" err="1"/>
              <a:t>alemannischen</a:t>
            </a:r>
            <a:r>
              <a:rPr lang="da-DK" sz="1800" i="1" dirty="0"/>
              <a:t> </a:t>
            </a:r>
            <a:r>
              <a:rPr lang="da-DK" sz="1800" i="1" dirty="0" err="1"/>
              <a:t>Dialektologie</a:t>
            </a:r>
            <a:r>
              <a:rPr lang="da-DK" sz="1800" dirty="0"/>
              <a:t>, Tübingen,  	https://hdl.handle.net/10900/68024, besøgt 18.10. 2021.</a:t>
            </a:r>
          </a:p>
          <a:p>
            <a:pPr marL="0" indent="-457200" defTabSz="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da-DK" sz="1800" dirty="0" err="1"/>
              <a:t>Fairclough</a:t>
            </a:r>
            <a:r>
              <a:rPr lang="da-DK" sz="1800" dirty="0"/>
              <a:t>, N. (2001), </a:t>
            </a:r>
            <a:r>
              <a:rPr lang="da-DK" sz="1800" i="1" dirty="0"/>
              <a:t>Language and Power</a:t>
            </a:r>
            <a:r>
              <a:rPr lang="da-DK" sz="1800" dirty="0"/>
              <a:t>, Longman, London.</a:t>
            </a:r>
          </a:p>
          <a:p>
            <a:pPr marL="0" indent="-457200" defTabSz="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da-DK" sz="1800" dirty="0"/>
              <a:t>Heller, M. (2007), </a:t>
            </a:r>
            <a:r>
              <a:rPr lang="da-DK" sz="1800" dirty="0" err="1"/>
              <a:t>Bilingualism</a:t>
            </a:r>
            <a:r>
              <a:rPr lang="da-DK" sz="1800" dirty="0"/>
              <a:t> as </a:t>
            </a:r>
            <a:r>
              <a:rPr lang="da-DK" sz="1800" dirty="0" err="1"/>
              <a:t>ideology</a:t>
            </a:r>
            <a:r>
              <a:rPr lang="da-DK" sz="1800" dirty="0"/>
              <a:t> and practice, in </a:t>
            </a:r>
            <a:r>
              <a:rPr lang="da-DK" sz="1800" i="1" dirty="0" err="1"/>
              <a:t>Bilingualism</a:t>
            </a:r>
            <a:r>
              <a:rPr lang="da-DK" sz="1800" i="1" dirty="0"/>
              <a:t>: a Social Approach</a:t>
            </a:r>
            <a:r>
              <a:rPr lang="da-DK" sz="1800" dirty="0"/>
              <a:t> (M. Heller – ed.), pp. 	1-22, Palgrave 	</a:t>
            </a:r>
            <a:r>
              <a:rPr lang="da-DK" sz="1800" dirty="0" err="1"/>
              <a:t>Macmillan</a:t>
            </a:r>
            <a:r>
              <a:rPr lang="da-DK" sz="1800" dirty="0"/>
              <a:t>, London.</a:t>
            </a:r>
          </a:p>
          <a:p>
            <a:pPr marL="0" indent="-457200" defTabSz="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da-DK" sz="1800" dirty="0"/>
              <a:t>https://dsn.dk/sprogets -udvikling/, besøgt 18.10. 2021.</a:t>
            </a:r>
          </a:p>
          <a:p>
            <a:pPr marL="0" indent="-457200" defTabSz="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da-DK" sz="1800" dirty="0"/>
              <a:t>https://lovgivning.gl/lov?rid=%7BEEFD42E2-0B6C-4715-9D98-C420635B7A6D%7D, besøgt 18.10 2021.</a:t>
            </a:r>
          </a:p>
          <a:p>
            <a:pPr marL="0" indent="-457200" defTabSz="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da-DK" sz="1800" dirty="0" err="1"/>
              <a:t>Makoni</a:t>
            </a:r>
            <a:r>
              <a:rPr lang="da-DK" sz="1800" dirty="0"/>
              <a:t>, S. &amp; A. </a:t>
            </a:r>
            <a:r>
              <a:rPr lang="da-DK" sz="1800" dirty="0" err="1"/>
              <a:t>Pennycook</a:t>
            </a:r>
            <a:r>
              <a:rPr lang="da-DK" sz="1800" dirty="0"/>
              <a:t> (2006), </a:t>
            </a:r>
            <a:r>
              <a:rPr lang="da-DK" sz="1800" dirty="0" err="1"/>
              <a:t>Disinventing</a:t>
            </a:r>
            <a:r>
              <a:rPr lang="da-DK" sz="1800" dirty="0"/>
              <a:t> and </a:t>
            </a:r>
            <a:r>
              <a:rPr lang="da-DK" sz="1800" dirty="0" err="1"/>
              <a:t>Reconstituting</a:t>
            </a:r>
            <a:r>
              <a:rPr lang="da-DK" sz="1800" dirty="0"/>
              <a:t> Languages, in </a:t>
            </a:r>
            <a:r>
              <a:rPr lang="da-DK" sz="1800" i="1" dirty="0" err="1"/>
              <a:t>Disinventing</a:t>
            </a:r>
            <a:r>
              <a:rPr lang="da-DK" sz="1800" i="1" dirty="0"/>
              <a:t> and 	</a:t>
            </a:r>
            <a:r>
              <a:rPr lang="da-DK" sz="1800" i="1" dirty="0" err="1"/>
              <a:t>Reconstituting</a:t>
            </a:r>
            <a:r>
              <a:rPr lang="da-DK" sz="1800" i="1" dirty="0"/>
              <a:t> Languages</a:t>
            </a:r>
            <a:r>
              <a:rPr lang="da-DK" sz="1800" dirty="0"/>
              <a:t> 	(S. </a:t>
            </a:r>
            <a:r>
              <a:rPr lang="da-DK" sz="1800" dirty="0" err="1"/>
              <a:t>Makoni</a:t>
            </a:r>
            <a:r>
              <a:rPr lang="da-DK" sz="1800" dirty="0"/>
              <a:t> &amp; A. </a:t>
            </a:r>
            <a:r>
              <a:rPr lang="da-DK" sz="1800" dirty="0" err="1"/>
              <a:t>Pennycook</a:t>
            </a:r>
            <a:r>
              <a:rPr lang="da-DK" sz="1800" dirty="0"/>
              <a:t> – eds.), pp. 1-41, </a:t>
            </a:r>
            <a:r>
              <a:rPr lang="da-DK" sz="1800" dirty="0" err="1"/>
              <a:t>Clevedon</a:t>
            </a:r>
            <a:r>
              <a:rPr lang="da-DK" sz="1800" dirty="0"/>
              <a:t>, Avon.</a:t>
            </a:r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5CC83462-9303-48B9-AC68-3E64F471CBAB}"/>
              </a:ext>
            </a:extLst>
          </p:cNvPr>
          <p:cNvGrpSpPr/>
          <p:nvPr/>
        </p:nvGrpSpPr>
        <p:grpSpPr>
          <a:xfrm>
            <a:off x="92398" y="88136"/>
            <a:ext cx="12012194" cy="6723102"/>
            <a:chOff x="92398" y="88136"/>
            <a:chExt cx="12012194" cy="6723102"/>
          </a:xfrm>
        </p:grpSpPr>
        <p:pic>
          <p:nvPicPr>
            <p:cNvPr id="9" name="Billede 8">
              <a:extLst>
                <a:ext uri="{FF2B5EF4-FFF2-40B4-BE49-F238E27FC236}">
                  <a16:creationId xmlns:a16="http://schemas.microsoft.com/office/drawing/2014/main" id="{94649CE9-A4E2-465B-9CAF-FF9BF0A973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98" y="88136"/>
              <a:ext cx="1166165" cy="132831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pic>
        <p:pic>
          <p:nvPicPr>
            <p:cNvPr id="10" name="Billede 9">
              <a:extLst>
                <a:ext uri="{FF2B5EF4-FFF2-40B4-BE49-F238E27FC236}">
                  <a16:creationId xmlns:a16="http://schemas.microsoft.com/office/drawing/2014/main" id="{5A168D71-A71F-4AAF-834E-0BE06BE2D6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824175" y="6277838"/>
              <a:ext cx="3280417" cy="533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76018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C2C100E1-8DA3-4404-BD39-BD6EA888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658" y="313462"/>
            <a:ext cx="9634729" cy="1325563"/>
          </a:xfrm>
        </p:spPr>
        <p:txBody>
          <a:bodyPr anchor="ctr">
            <a:normAutofit/>
          </a:bodyPr>
          <a:lstStyle/>
          <a:p>
            <a:r>
              <a:rPr lang="da-DK" sz="3200" b="1" dirty="0">
                <a:latin typeface="+mn-lt"/>
              </a:rPr>
              <a:t>Litteratur</a:t>
            </a: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DD3978D-D3ED-49F8-AF03-8443B17B4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39025"/>
            <a:ext cx="10515599" cy="4498975"/>
          </a:xfrm>
        </p:spPr>
        <p:txBody>
          <a:bodyPr>
            <a:normAutofit/>
          </a:bodyPr>
          <a:lstStyle/>
          <a:p>
            <a:pPr marL="0" indent="-457200" defTabSz="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da-DK" sz="1800" dirty="0" err="1"/>
              <a:t>Oberndörfer</a:t>
            </a:r>
            <a:r>
              <a:rPr lang="da-DK" sz="1800" dirty="0"/>
              <a:t>, D. (2005), </a:t>
            </a:r>
            <a:r>
              <a:rPr lang="da-DK" sz="1800" dirty="0" err="1"/>
              <a:t>Sprache</a:t>
            </a:r>
            <a:r>
              <a:rPr lang="da-DK" sz="1800" dirty="0"/>
              <a:t> und Nation, in </a:t>
            </a:r>
            <a:r>
              <a:rPr lang="da-DK" sz="1800" i="1" dirty="0"/>
              <a:t>Migration und </a:t>
            </a:r>
            <a:r>
              <a:rPr lang="da-DK" sz="1800" i="1" dirty="0" err="1"/>
              <a:t>Bildungsforschung</a:t>
            </a:r>
            <a:r>
              <a:rPr lang="da-DK" sz="1800" dirty="0"/>
              <a:t> (I. Gogolin, M. Krüger-</a:t>
            </a:r>
            <a:r>
              <a:rPr lang="da-DK" sz="1800" dirty="0" err="1"/>
              <a:t>Potratz</a:t>
            </a:r>
            <a:r>
              <a:rPr lang="da-DK" sz="1800" dirty="0"/>
              <a:t>, 	K. </a:t>
            </a:r>
            <a:r>
              <a:rPr lang="da-DK" sz="1800" dirty="0" err="1"/>
              <a:t>Kuhs</a:t>
            </a:r>
            <a:r>
              <a:rPr lang="da-DK" sz="1800" dirty="0"/>
              <a:t>, U. 	Neumann &amp; F. </a:t>
            </a:r>
            <a:r>
              <a:rPr lang="da-DK" sz="1800" dirty="0" err="1"/>
              <a:t>Wittek</a:t>
            </a:r>
            <a:r>
              <a:rPr lang="da-DK" sz="1800" dirty="0"/>
              <a:t> – eds.), pp. 231-248, </a:t>
            </a:r>
            <a:r>
              <a:rPr lang="da-DK" sz="1800" dirty="0" err="1"/>
              <a:t>Waxmann</a:t>
            </a:r>
            <a:r>
              <a:rPr lang="da-DK" sz="1800" dirty="0"/>
              <a:t>, Münster.</a:t>
            </a:r>
          </a:p>
          <a:p>
            <a:pPr marL="0" indent="-457200" defTabSz="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da-DK" sz="1800" dirty="0" err="1"/>
              <a:t>Pfeifer</a:t>
            </a:r>
            <a:r>
              <a:rPr lang="da-DK" sz="1800" dirty="0"/>
              <a:t>, M. (2019), </a:t>
            </a:r>
            <a:r>
              <a:rPr lang="de-DE" sz="1800" dirty="0"/>
              <a:t>Grenzüberschreitende Identitäten im badischen Oberrheingebiet. Unterschiede in der 	Konstruktion sprachlicher und regionaler Verbundenheit mit dem Elsass, in </a:t>
            </a:r>
            <a:r>
              <a:rPr lang="de-DE" sz="1800" i="1" dirty="0"/>
              <a:t>Alemannische Dialektologie – 	Forschungsstand und Perspektiven. Sonderheft,</a:t>
            </a:r>
            <a:r>
              <a:rPr lang="de-DE" sz="1800" dirty="0"/>
              <a:t> </a:t>
            </a:r>
            <a:r>
              <a:rPr lang="de-DE" sz="1800" i="1" dirty="0"/>
              <a:t>Linguistik Online</a:t>
            </a:r>
            <a:r>
              <a:rPr lang="de-DE" sz="1800" dirty="0"/>
              <a:t> vol. 98, </a:t>
            </a:r>
            <a:r>
              <a:rPr lang="de-DE" sz="1800" dirty="0" err="1"/>
              <a:t>nr.</a:t>
            </a:r>
            <a:r>
              <a:rPr lang="de-DE" sz="1800" dirty="0"/>
              <a:t> 5, pp. 329-361, 	https://bop.unibe.ch/linguistik-online/issue/view/</a:t>
            </a:r>
            <a:r>
              <a:rPr lang="da-DK" sz="1800" dirty="0"/>
              <a:t>5943, besøgt 18.10. 2021.</a:t>
            </a:r>
          </a:p>
          <a:p>
            <a:pPr marL="0" indent="-457200" defTabSz="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da-DK" sz="1800" dirty="0" err="1"/>
              <a:t>Preston</a:t>
            </a:r>
            <a:r>
              <a:rPr lang="da-DK" sz="1800" dirty="0"/>
              <a:t>, D. R.  (2003), Language with an Attitude, in </a:t>
            </a:r>
            <a:r>
              <a:rPr lang="da-DK" sz="1800" i="1" dirty="0"/>
              <a:t>The </a:t>
            </a:r>
            <a:r>
              <a:rPr lang="da-DK" sz="1800" i="1" dirty="0" err="1"/>
              <a:t>Handbook</a:t>
            </a:r>
            <a:r>
              <a:rPr lang="da-DK" sz="1800" i="1" dirty="0"/>
              <a:t> of Language Variation and Change</a:t>
            </a:r>
            <a:r>
              <a:rPr lang="da-DK" sz="1800" dirty="0"/>
              <a:t> (J. K. 	</a:t>
            </a:r>
            <a:r>
              <a:rPr lang="da-DK" sz="1800" dirty="0" err="1"/>
              <a:t>Chambers</a:t>
            </a:r>
            <a:r>
              <a:rPr lang="da-DK" sz="1800" dirty="0"/>
              <a:t>, P. </a:t>
            </a:r>
            <a:r>
              <a:rPr lang="da-DK" sz="1800" dirty="0" err="1"/>
              <a:t>Trudgill</a:t>
            </a:r>
            <a:r>
              <a:rPr lang="da-DK" sz="1800" dirty="0"/>
              <a:t> &amp; N. Schilling-</a:t>
            </a:r>
            <a:r>
              <a:rPr lang="da-DK" sz="1800" dirty="0" err="1"/>
              <a:t>Estes</a:t>
            </a:r>
            <a:r>
              <a:rPr lang="da-DK" sz="1800" dirty="0"/>
              <a:t> – eds.), pp. 40-66, Blackwell, Oxford.</a:t>
            </a:r>
          </a:p>
          <a:p>
            <a:pPr marL="0" indent="-457200" defTabSz="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da-DK" sz="1800" dirty="0" err="1"/>
              <a:t>Pujolar</a:t>
            </a:r>
            <a:r>
              <a:rPr lang="da-DK" sz="1800" dirty="0"/>
              <a:t>, J. (2007), </a:t>
            </a:r>
            <a:r>
              <a:rPr lang="da-DK" sz="1800" dirty="0" err="1"/>
              <a:t>Bilingualism</a:t>
            </a:r>
            <a:r>
              <a:rPr lang="da-DK" sz="1800" dirty="0"/>
              <a:t> and the Nation-State in the Post-National </a:t>
            </a:r>
            <a:r>
              <a:rPr lang="da-DK" sz="1800" dirty="0" err="1"/>
              <a:t>Era</a:t>
            </a:r>
            <a:r>
              <a:rPr lang="da-DK" sz="1800" dirty="0"/>
              <a:t>, in </a:t>
            </a:r>
            <a:r>
              <a:rPr lang="da-DK" sz="1800" i="1" dirty="0" err="1"/>
              <a:t>Bilingualism</a:t>
            </a:r>
            <a:r>
              <a:rPr lang="da-DK" sz="1800" i="1" dirty="0"/>
              <a:t>: A Social Approach</a:t>
            </a:r>
            <a:r>
              <a:rPr lang="da-DK" sz="1800" dirty="0"/>
              <a:t> 	(M. Heller – ed.), pp. 71-95, Palgrave </a:t>
            </a:r>
            <a:r>
              <a:rPr lang="da-DK" sz="1800" dirty="0" err="1"/>
              <a:t>Macmillan</a:t>
            </a:r>
            <a:r>
              <a:rPr lang="da-DK" sz="1800" dirty="0"/>
              <a:t>, London.</a:t>
            </a:r>
          </a:p>
          <a:p>
            <a:pPr marL="0" indent="-457200" defTabSz="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dirty="0"/>
              <a:t>Swann, J., A. </a:t>
            </a:r>
            <a:r>
              <a:rPr lang="en-US" sz="1800" dirty="0" err="1"/>
              <a:t>Deumert</a:t>
            </a:r>
            <a:r>
              <a:rPr lang="en-US" sz="1800" dirty="0"/>
              <a:t>, T. Lillis &amp; R. </a:t>
            </a:r>
            <a:r>
              <a:rPr lang="en-US" sz="1800" dirty="0" err="1"/>
              <a:t>Meshtrie</a:t>
            </a:r>
            <a:r>
              <a:rPr lang="en-US" sz="1800" dirty="0"/>
              <a:t> (2004), </a:t>
            </a:r>
            <a:r>
              <a:rPr lang="en-US" sz="1800" i="1" dirty="0"/>
              <a:t>A dictionary of sociolinguistics</a:t>
            </a:r>
            <a:r>
              <a:rPr lang="en-US" sz="1800" dirty="0"/>
              <a:t>, Edinburgh University Press.</a:t>
            </a:r>
            <a:endParaRPr lang="da-DK" sz="1800" dirty="0"/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5CC83462-9303-48B9-AC68-3E64F471CBAB}"/>
              </a:ext>
            </a:extLst>
          </p:cNvPr>
          <p:cNvGrpSpPr/>
          <p:nvPr/>
        </p:nvGrpSpPr>
        <p:grpSpPr>
          <a:xfrm>
            <a:off x="92398" y="88136"/>
            <a:ext cx="12012194" cy="6723102"/>
            <a:chOff x="92398" y="88136"/>
            <a:chExt cx="12012194" cy="6723102"/>
          </a:xfrm>
        </p:grpSpPr>
        <p:pic>
          <p:nvPicPr>
            <p:cNvPr id="9" name="Billede 8">
              <a:extLst>
                <a:ext uri="{FF2B5EF4-FFF2-40B4-BE49-F238E27FC236}">
                  <a16:creationId xmlns:a16="http://schemas.microsoft.com/office/drawing/2014/main" id="{94649CE9-A4E2-465B-9CAF-FF9BF0A973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98" y="88136"/>
              <a:ext cx="1166165" cy="132831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pic>
        <p:pic>
          <p:nvPicPr>
            <p:cNvPr id="10" name="Billede 9">
              <a:extLst>
                <a:ext uri="{FF2B5EF4-FFF2-40B4-BE49-F238E27FC236}">
                  <a16:creationId xmlns:a16="http://schemas.microsoft.com/office/drawing/2014/main" id="{5A168D71-A71F-4AAF-834E-0BE06BE2D6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824175" y="6277838"/>
              <a:ext cx="3280417" cy="533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27648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C2C100E1-8DA3-4404-BD39-BD6EA888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658" y="313462"/>
            <a:ext cx="9634729" cy="1325563"/>
          </a:xfrm>
        </p:spPr>
        <p:txBody>
          <a:bodyPr anchor="ctr">
            <a:normAutofit/>
          </a:bodyPr>
          <a:lstStyle/>
          <a:p>
            <a:r>
              <a:rPr lang="da-DK" sz="3200" b="1" dirty="0">
                <a:latin typeface="+mn-lt"/>
              </a:rPr>
              <a:t>tralala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214C7BBF-AFAE-4187-98B9-E473E2628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29500"/>
            <a:ext cx="5157787" cy="82391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da-DK" dirty="0"/>
              <a:t>tralala</a:t>
            </a: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DD3978D-D3ED-49F8-AF03-8443B17B4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453412"/>
            <a:ext cx="5157787" cy="36845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da-DK" sz="2000" dirty="0"/>
              <a:t>tralala</a:t>
            </a:r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tralala</a:t>
            </a:r>
          </a:p>
          <a:p>
            <a:pPr marL="6912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tralala</a:t>
            </a:r>
          </a:p>
          <a:p>
            <a:pPr lvl="1">
              <a:lnSpc>
                <a:spcPct val="100000"/>
              </a:lnSpc>
            </a:pPr>
            <a:endParaRPr lang="da-DK" sz="2000" dirty="0"/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D0DAEE3F-8BA2-47CB-98F2-F357CA8660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29500"/>
            <a:ext cx="5183188" cy="82391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da-DK" dirty="0"/>
              <a:t>tralala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9D424D94-B691-4D95-B8EE-94A800FAB6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453412"/>
            <a:ext cx="5183188" cy="36845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da-DK" sz="2000" dirty="0"/>
              <a:t>tralala</a:t>
            </a:r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tralala</a:t>
            </a:r>
          </a:p>
          <a:p>
            <a:pPr marL="6912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tralala</a:t>
            </a:r>
          </a:p>
        </p:txBody>
      </p:sp>
      <p:grpSp>
        <p:nvGrpSpPr>
          <p:cNvPr id="10" name="Gruppe 9">
            <a:extLst>
              <a:ext uri="{FF2B5EF4-FFF2-40B4-BE49-F238E27FC236}">
                <a16:creationId xmlns:a16="http://schemas.microsoft.com/office/drawing/2014/main" id="{3DD3025A-FFEB-44A9-AC5C-221401BCDACA}"/>
              </a:ext>
            </a:extLst>
          </p:cNvPr>
          <p:cNvGrpSpPr/>
          <p:nvPr/>
        </p:nvGrpSpPr>
        <p:grpSpPr>
          <a:xfrm>
            <a:off x="92398" y="88136"/>
            <a:ext cx="12012194" cy="6723102"/>
            <a:chOff x="92398" y="88136"/>
            <a:chExt cx="12012194" cy="6723102"/>
          </a:xfrm>
        </p:grpSpPr>
        <p:pic>
          <p:nvPicPr>
            <p:cNvPr id="11" name="Billede 10">
              <a:extLst>
                <a:ext uri="{FF2B5EF4-FFF2-40B4-BE49-F238E27FC236}">
                  <a16:creationId xmlns:a16="http://schemas.microsoft.com/office/drawing/2014/main" id="{0E24F117-FE75-49C8-8DB1-0FF06E9BF6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98" y="88136"/>
              <a:ext cx="1166165" cy="132831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pic>
        <p:pic>
          <p:nvPicPr>
            <p:cNvPr id="12" name="Billede 11">
              <a:extLst>
                <a:ext uri="{FF2B5EF4-FFF2-40B4-BE49-F238E27FC236}">
                  <a16:creationId xmlns:a16="http://schemas.microsoft.com/office/drawing/2014/main" id="{C6BC6C4D-04AF-40A6-B906-79A788815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824175" y="6277838"/>
              <a:ext cx="3280417" cy="533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60979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4">
            <a:extLst>
              <a:ext uri="{FF2B5EF4-FFF2-40B4-BE49-F238E27FC236}">
                <a16:creationId xmlns:a16="http://schemas.microsoft.com/office/drawing/2014/main" id="{E5C17DBB-8C48-4DAB-911B-889C146EA362}"/>
              </a:ext>
            </a:extLst>
          </p:cNvPr>
          <p:cNvSpPr txBox="1">
            <a:spLocks/>
          </p:cNvSpPr>
          <p:nvPr/>
        </p:nvSpPr>
        <p:spPr>
          <a:xfrm>
            <a:off x="1720658" y="313462"/>
            <a:ext cx="9634729" cy="132556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3200" b="1" dirty="0">
                <a:latin typeface="+mn-lt"/>
              </a:rPr>
              <a:t>Perspektivet er vigtigt.</a:t>
            </a:r>
          </a:p>
        </p:txBody>
      </p:sp>
      <p:sp>
        <p:nvSpPr>
          <p:cNvPr id="41" name="Pladsholder til tekst 5">
            <a:extLst>
              <a:ext uri="{FF2B5EF4-FFF2-40B4-BE49-F238E27FC236}">
                <a16:creationId xmlns:a16="http://schemas.microsoft.com/office/drawing/2014/main" id="{120EE0D2-12F9-4AE7-849F-4AE5DC1B5BA1}"/>
              </a:ext>
            </a:extLst>
          </p:cNvPr>
          <p:cNvSpPr txBox="1">
            <a:spLocks/>
          </p:cNvSpPr>
          <p:nvPr/>
        </p:nvSpPr>
        <p:spPr>
          <a:xfrm>
            <a:off x="839788" y="1629500"/>
            <a:ext cx="5157787" cy="82391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da-DK" sz="2400" dirty="0"/>
              <a:t>Sprog som enhed.</a:t>
            </a:r>
          </a:p>
        </p:txBody>
      </p:sp>
      <p:sp>
        <p:nvSpPr>
          <p:cNvPr id="42" name="Pladsholder til indhold 6">
            <a:extLst>
              <a:ext uri="{FF2B5EF4-FFF2-40B4-BE49-F238E27FC236}">
                <a16:creationId xmlns:a16="http://schemas.microsoft.com/office/drawing/2014/main" id="{4B92CB0A-F59C-4959-8F05-326673321A5F}"/>
              </a:ext>
            </a:extLst>
          </p:cNvPr>
          <p:cNvSpPr txBox="1">
            <a:spLocks/>
          </p:cNvSpPr>
          <p:nvPr/>
        </p:nvSpPr>
        <p:spPr>
          <a:xfrm>
            <a:off x="839788" y="2453412"/>
            <a:ext cx="5157787" cy="36845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Sæt af træk eller resurser, der hører sammen og kan afgrænses i forhold til andre sæt.</a:t>
            </a:r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En europæisk ideologi der har bredt sig til resten af verden siden 1700-tallet (</a:t>
            </a:r>
            <a:r>
              <a:rPr lang="da-DK" sz="2000" dirty="0" err="1"/>
              <a:t>Makoni</a:t>
            </a:r>
            <a:r>
              <a:rPr lang="da-DK" sz="2000" dirty="0"/>
              <a:t> &amp; </a:t>
            </a:r>
            <a:r>
              <a:rPr lang="da-DK" sz="2000" dirty="0" err="1"/>
              <a:t>Pennycook</a:t>
            </a:r>
            <a:r>
              <a:rPr lang="da-DK" sz="2000" dirty="0"/>
              <a:t> 2006: 10, Heller 2007: 11).</a:t>
            </a:r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>
                <a:solidFill>
                  <a:prstClr val="black"/>
                </a:solidFill>
                <a:latin typeface="Calibri" panose="020F0502020204030204"/>
              </a:rPr>
              <a:t>Sprogideologier er </a:t>
            </a:r>
            <a:r>
              <a:rPr kumimoji="0" lang="da-D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”</a:t>
            </a:r>
            <a:r>
              <a:rPr kumimoji="0" lang="da-D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ideas</a:t>
            </a:r>
            <a:r>
              <a:rPr kumimoji="0" lang="da-D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a-D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about</a:t>
            </a:r>
            <a:r>
              <a:rPr kumimoji="0" lang="da-D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social and </a:t>
            </a:r>
            <a:r>
              <a:rPr kumimoji="0" lang="da-D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linguistic</a:t>
            </a:r>
            <a:r>
              <a:rPr kumimoji="0" lang="da-D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a-D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relationships</a:t>
            </a:r>
            <a:r>
              <a:rPr kumimoji="0" lang="da-D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” (</a:t>
            </a:r>
            <a:r>
              <a:rPr kumimoji="0" lang="da-D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Irvine</a:t>
            </a:r>
            <a:r>
              <a:rPr kumimoji="0" lang="da-D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1989: 255 – min oversættelse).</a:t>
            </a:r>
          </a:p>
        </p:txBody>
      </p: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144D10C4-0ED8-4C6D-B94D-8973C1A8573A}"/>
              </a:ext>
            </a:extLst>
          </p:cNvPr>
          <p:cNvGrpSpPr/>
          <p:nvPr/>
        </p:nvGrpSpPr>
        <p:grpSpPr>
          <a:xfrm>
            <a:off x="92398" y="88136"/>
            <a:ext cx="12012194" cy="6723102"/>
            <a:chOff x="92398" y="88136"/>
            <a:chExt cx="12012194" cy="6723102"/>
          </a:xfrm>
        </p:grpSpPr>
        <p:pic>
          <p:nvPicPr>
            <p:cNvPr id="25" name="Billede 24">
              <a:extLst>
                <a:ext uri="{FF2B5EF4-FFF2-40B4-BE49-F238E27FC236}">
                  <a16:creationId xmlns:a16="http://schemas.microsoft.com/office/drawing/2014/main" id="{81BFAFD2-7D6D-49D3-925B-8D51F4EED6A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98" y="88136"/>
              <a:ext cx="1166165" cy="132831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pic>
        <p:pic>
          <p:nvPicPr>
            <p:cNvPr id="26" name="Billede 25">
              <a:extLst>
                <a:ext uri="{FF2B5EF4-FFF2-40B4-BE49-F238E27FC236}">
                  <a16:creationId xmlns:a16="http://schemas.microsoft.com/office/drawing/2014/main" id="{32C2D930-F452-4204-89A0-87369E925E1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824175" y="6277838"/>
              <a:ext cx="3280417" cy="533400"/>
            </a:xfrm>
            <a:prstGeom prst="rect">
              <a:avLst/>
            </a:prstGeom>
          </p:spPr>
        </p:pic>
      </p:grpSp>
      <p:grpSp>
        <p:nvGrpSpPr>
          <p:cNvPr id="8" name="Gruppe 7">
            <a:extLst>
              <a:ext uri="{FF2B5EF4-FFF2-40B4-BE49-F238E27FC236}">
                <a16:creationId xmlns:a16="http://schemas.microsoft.com/office/drawing/2014/main" id="{254889C9-6251-4C25-BE72-A0A0808E7D4B}"/>
              </a:ext>
            </a:extLst>
          </p:cNvPr>
          <p:cNvGrpSpPr/>
          <p:nvPr/>
        </p:nvGrpSpPr>
        <p:grpSpPr>
          <a:xfrm>
            <a:off x="6153915" y="1515471"/>
            <a:ext cx="5597899" cy="4622529"/>
            <a:chOff x="6153915" y="1515471"/>
            <a:chExt cx="5597899" cy="4622529"/>
          </a:xfrm>
        </p:grpSpPr>
        <p:sp>
          <p:nvSpPr>
            <p:cNvPr id="11" name="Pladsholder til indhold 8">
              <a:extLst>
                <a:ext uri="{FF2B5EF4-FFF2-40B4-BE49-F238E27FC236}">
                  <a16:creationId xmlns:a16="http://schemas.microsoft.com/office/drawing/2014/main" id="{280C7DF4-8B14-4B6F-9E19-81F5FA886FF7}"/>
                </a:ext>
              </a:extLst>
            </p:cNvPr>
            <p:cNvSpPr txBox="1">
              <a:spLocks/>
            </p:cNvSpPr>
            <p:nvPr/>
          </p:nvSpPr>
          <p:spPr>
            <a:xfrm>
              <a:off x="6172200" y="2453412"/>
              <a:ext cx="5183188" cy="3684588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1200"/>
                </a:spcBef>
                <a:spcAft>
                  <a:spcPts val="1200"/>
                </a:spcAft>
              </a:pPr>
              <a:endParaRPr lang="da-DK" sz="20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" name="Tekstfelt 3">
              <a:extLst>
                <a:ext uri="{FF2B5EF4-FFF2-40B4-BE49-F238E27FC236}">
                  <a16:creationId xmlns:a16="http://schemas.microsoft.com/office/drawing/2014/main" id="{70988101-BE40-4913-833C-2477DCD56DE3}"/>
                </a:ext>
              </a:extLst>
            </p:cNvPr>
            <p:cNvSpPr txBox="1"/>
            <p:nvPr/>
          </p:nvSpPr>
          <p:spPr>
            <a:xfrm>
              <a:off x="6705665" y="5755341"/>
              <a:ext cx="4372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1200" dirty="0" err="1"/>
                <a:t>Preston</a:t>
              </a:r>
              <a:r>
                <a:rPr lang="da-DK" sz="1200" dirty="0"/>
                <a:t> 2003: </a:t>
              </a:r>
              <a:r>
                <a:rPr lang="da-DK" sz="1200" dirty="0" err="1"/>
                <a:t>Figure</a:t>
              </a:r>
              <a:r>
                <a:rPr lang="da-DK" sz="1200" dirty="0"/>
                <a:t> 2.11 Folk and ”</a:t>
              </a:r>
              <a:r>
                <a:rPr lang="da-DK" sz="1200" dirty="0" err="1"/>
                <a:t>linguistic</a:t>
              </a:r>
              <a:r>
                <a:rPr lang="da-DK" sz="1200" dirty="0"/>
                <a:t>” </a:t>
              </a:r>
              <a:r>
                <a:rPr lang="da-DK" sz="1200" dirty="0" err="1"/>
                <a:t>theories</a:t>
              </a:r>
              <a:r>
                <a:rPr lang="da-DK" sz="1200" dirty="0"/>
                <a:t> of </a:t>
              </a:r>
              <a:r>
                <a:rPr lang="da-DK" sz="1200" dirty="0" err="1"/>
                <a:t>language</a:t>
              </a:r>
              <a:endParaRPr lang="da-DK" sz="1200" dirty="0"/>
            </a:p>
          </p:txBody>
        </p:sp>
        <p:grpSp>
          <p:nvGrpSpPr>
            <p:cNvPr id="39" name="Gruppe 38">
              <a:extLst>
                <a:ext uri="{FF2B5EF4-FFF2-40B4-BE49-F238E27FC236}">
                  <a16:creationId xmlns:a16="http://schemas.microsoft.com/office/drawing/2014/main" id="{608B67F4-A4D9-4F70-8FDA-92DACBADFCB6}"/>
                </a:ext>
              </a:extLst>
            </p:cNvPr>
            <p:cNvGrpSpPr/>
            <p:nvPr/>
          </p:nvGrpSpPr>
          <p:grpSpPr>
            <a:xfrm>
              <a:off x="6153915" y="1515471"/>
              <a:ext cx="5597899" cy="3896047"/>
              <a:chOff x="267465" y="1820271"/>
              <a:chExt cx="5597899" cy="3896047"/>
            </a:xfrm>
          </p:grpSpPr>
          <p:pic>
            <p:nvPicPr>
              <p:cNvPr id="5" name="Billede 4">
                <a:extLst>
                  <a:ext uri="{FF2B5EF4-FFF2-40B4-BE49-F238E27FC236}">
                    <a16:creationId xmlns:a16="http://schemas.microsoft.com/office/drawing/2014/main" id="{F02E21BF-1E81-467C-82CD-D4F13FB951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73322" y="1820271"/>
                <a:ext cx="4792042" cy="3896047"/>
              </a:xfrm>
              <a:prstGeom prst="rect">
                <a:avLst/>
              </a:prstGeom>
            </p:spPr>
          </p:pic>
          <p:sp>
            <p:nvSpPr>
              <p:cNvPr id="12" name="Tekstfelt 11">
                <a:extLst>
                  <a:ext uri="{FF2B5EF4-FFF2-40B4-BE49-F238E27FC236}">
                    <a16:creationId xmlns:a16="http://schemas.microsoft.com/office/drawing/2014/main" id="{DAEFF096-82AF-4594-88C3-78FCCC99D5FA}"/>
                  </a:ext>
                </a:extLst>
              </p:cNvPr>
              <p:cNvSpPr txBox="1"/>
              <p:nvPr/>
            </p:nvSpPr>
            <p:spPr>
              <a:xfrm>
                <a:off x="267465" y="3454987"/>
                <a:ext cx="8461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a-DK" b="1" dirty="0">
                    <a:solidFill>
                      <a:srgbClr val="0070C0"/>
                    </a:solidFill>
                  </a:rPr>
                  <a:t>Praksis</a:t>
                </a:r>
              </a:p>
            </p:txBody>
          </p:sp>
          <p:cxnSp>
            <p:nvCxnSpPr>
              <p:cNvPr id="14" name="Lige pilforbindelse 13">
                <a:extLst>
                  <a:ext uri="{FF2B5EF4-FFF2-40B4-BE49-F238E27FC236}">
                    <a16:creationId xmlns:a16="http://schemas.microsoft.com/office/drawing/2014/main" id="{0DF5A044-D780-4802-8034-E87E16362B6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73322" y="3111164"/>
                <a:ext cx="1714702" cy="528489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Lige pilforbindelse 16">
                <a:extLst>
                  <a:ext uri="{FF2B5EF4-FFF2-40B4-BE49-F238E27FC236}">
                    <a16:creationId xmlns:a16="http://schemas.microsoft.com/office/drawing/2014/main" id="{48B2C15F-7C8E-4653-B3B4-F24A71B07AE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01573" y="3623521"/>
                <a:ext cx="1647740" cy="16132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Lige pilforbindelse 19">
                <a:extLst>
                  <a:ext uri="{FF2B5EF4-FFF2-40B4-BE49-F238E27FC236}">
                    <a16:creationId xmlns:a16="http://schemas.microsoft.com/office/drawing/2014/main" id="{F6963732-5419-4695-8CBB-B48F875D24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3865" y="3639653"/>
                <a:ext cx="1032027" cy="1715129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Lige pilforbindelse 23">
                <a:extLst>
                  <a:ext uri="{FF2B5EF4-FFF2-40B4-BE49-F238E27FC236}">
                    <a16:creationId xmlns:a16="http://schemas.microsoft.com/office/drawing/2014/main" id="{556B5652-B566-4679-AC39-41D5A02ECF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01575" y="3646582"/>
                <a:ext cx="1030396" cy="1133236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kstfelt 26">
                <a:extLst>
                  <a:ext uri="{FF2B5EF4-FFF2-40B4-BE49-F238E27FC236}">
                    <a16:creationId xmlns:a16="http://schemas.microsoft.com/office/drawing/2014/main" id="{E9A25F5C-CDD0-452F-9552-7136CC981509}"/>
                  </a:ext>
                </a:extLst>
              </p:cNvPr>
              <p:cNvSpPr txBox="1"/>
              <p:nvPr/>
            </p:nvSpPr>
            <p:spPr>
              <a:xfrm>
                <a:off x="312594" y="2863891"/>
                <a:ext cx="7296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a-DK" b="1" dirty="0">
                    <a:solidFill>
                      <a:srgbClr val="339933"/>
                    </a:solidFill>
                  </a:rPr>
                  <a:t>Norm</a:t>
                </a:r>
              </a:p>
            </p:txBody>
          </p:sp>
          <p:cxnSp>
            <p:nvCxnSpPr>
              <p:cNvPr id="28" name="Lige pilforbindelse 27">
                <a:extLst>
                  <a:ext uri="{FF2B5EF4-FFF2-40B4-BE49-F238E27FC236}">
                    <a16:creationId xmlns:a16="http://schemas.microsoft.com/office/drawing/2014/main" id="{34F567D8-7E7E-4D63-A443-F821611F5616}"/>
                  </a:ext>
                </a:extLst>
              </p:cNvPr>
              <p:cNvCxnSpPr>
                <a:cxnSpLocks/>
                <a:stCxn id="27" idx="3"/>
              </p:cNvCxnSpPr>
              <p:nvPr/>
            </p:nvCxnSpPr>
            <p:spPr>
              <a:xfrm flipV="1">
                <a:off x="1042281" y="1974071"/>
                <a:ext cx="1910469" cy="1074486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0" name="Lige pilforbindelse 29">
                <a:extLst>
                  <a:ext uri="{FF2B5EF4-FFF2-40B4-BE49-F238E27FC236}">
                    <a16:creationId xmlns:a16="http://schemas.microsoft.com/office/drawing/2014/main" id="{EA898077-0D98-4D19-9B55-E8B2FCCB988A}"/>
                  </a:ext>
                </a:extLst>
              </p:cNvPr>
              <p:cNvCxnSpPr>
                <a:cxnSpLocks/>
                <a:stCxn id="27" idx="3"/>
              </p:cNvCxnSpPr>
              <p:nvPr/>
            </p:nvCxnSpPr>
            <p:spPr>
              <a:xfrm flipV="1">
                <a:off x="1042281" y="2499489"/>
                <a:ext cx="2020131" cy="549068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29" name="Tekstfelt 28">
                <a:extLst>
                  <a:ext uri="{FF2B5EF4-FFF2-40B4-BE49-F238E27FC236}">
                    <a16:creationId xmlns:a16="http://schemas.microsoft.com/office/drawing/2014/main" id="{D0CBF312-49E5-4618-9BEF-72408C3E8B79}"/>
                  </a:ext>
                </a:extLst>
              </p:cNvPr>
              <p:cNvSpPr txBox="1"/>
              <p:nvPr/>
            </p:nvSpPr>
            <p:spPr>
              <a:xfrm>
                <a:off x="464994" y="4817805"/>
                <a:ext cx="6552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b="1" dirty="0">
                    <a:solidFill>
                      <a:srgbClr val="FF9900"/>
                    </a:solidFill>
                  </a:rPr>
                  <a:t>Teori</a:t>
                </a:r>
              </a:p>
            </p:txBody>
          </p:sp>
        </p:grpSp>
        <p:cxnSp>
          <p:nvCxnSpPr>
            <p:cNvPr id="31" name="Lige pilforbindelse 30">
              <a:extLst>
                <a:ext uri="{FF2B5EF4-FFF2-40B4-BE49-F238E27FC236}">
                  <a16:creationId xmlns:a16="http://schemas.microsoft.com/office/drawing/2014/main" id="{ACDD1AC9-8B99-46FF-B4C2-F56F25DA87AF}"/>
                </a:ext>
              </a:extLst>
            </p:cNvPr>
            <p:cNvCxnSpPr>
              <a:cxnSpLocks/>
              <a:stCxn id="29" idx="3"/>
            </p:cNvCxnSpPr>
            <p:nvPr/>
          </p:nvCxnSpPr>
          <p:spPr>
            <a:xfrm flipV="1">
              <a:off x="7006688" y="3983826"/>
              <a:ext cx="1885024" cy="71384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" name="Kombinationstegning: figur 2">
            <a:extLst>
              <a:ext uri="{FF2B5EF4-FFF2-40B4-BE49-F238E27FC236}">
                <a16:creationId xmlns:a16="http://schemas.microsoft.com/office/drawing/2014/main" id="{ED7233A8-D6F7-4513-B818-BE67C3B53D31}"/>
              </a:ext>
            </a:extLst>
          </p:cNvPr>
          <p:cNvSpPr/>
          <p:nvPr/>
        </p:nvSpPr>
        <p:spPr>
          <a:xfrm>
            <a:off x="8475260" y="2483893"/>
            <a:ext cx="2183641" cy="0"/>
          </a:xfrm>
          <a:custGeom>
            <a:avLst/>
            <a:gdLst>
              <a:gd name="connsiteX0" fmla="*/ 0 w 2183641"/>
              <a:gd name="connsiteY0" fmla="*/ 0 h 0"/>
              <a:gd name="connsiteX1" fmla="*/ 2101755 w 2183641"/>
              <a:gd name="connsiteY1" fmla="*/ 0 h 0"/>
              <a:gd name="connsiteX2" fmla="*/ 2183641 w 2183641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41">
                <a:moveTo>
                  <a:pt x="0" y="0"/>
                </a:moveTo>
                <a:lnTo>
                  <a:pt x="2101755" y="0"/>
                </a:lnTo>
                <a:lnTo>
                  <a:pt x="2183641" y="0"/>
                </a:ln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258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e 9">
            <a:extLst>
              <a:ext uri="{FF2B5EF4-FFF2-40B4-BE49-F238E27FC236}">
                <a16:creationId xmlns:a16="http://schemas.microsoft.com/office/drawing/2014/main" id="{86167644-60E7-445A-80BF-FCD46436F4A3}"/>
              </a:ext>
            </a:extLst>
          </p:cNvPr>
          <p:cNvGrpSpPr/>
          <p:nvPr/>
        </p:nvGrpSpPr>
        <p:grpSpPr>
          <a:xfrm>
            <a:off x="92398" y="88136"/>
            <a:ext cx="12012194" cy="6723102"/>
            <a:chOff x="92398" y="88136"/>
            <a:chExt cx="12012194" cy="6723102"/>
          </a:xfrm>
        </p:grpSpPr>
        <p:pic>
          <p:nvPicPr>
            <p:cNvPr id="3" name="Billede 2">
              <a:extLst>
                <a:ext uri="{FF2B5EF4-FFF2-40B4-BE49-F238E27FC236}">
                  <a16:creationId xmlns:a16="http://schemas.microsoft.com/office/drawing/2014/main" id="{6D0174C7-76A4-4DF2-9EC6-8072CE880E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98" y="88136"/>
              <a:ext cx="1166165" cy="132831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pic>
        <p:pic>
          <p:nvPicPr>
            <p:cNvPr id="4" name="Billede 3">
              <a:extLst>
                <a:ext uri="{FF2B5EF4-FFF2-40B4-BE49-F238E27FC236}">
                  <a16:creationId xmlns:a16="http://schemas.microsoft.com/office/drawing/2014/main" id="{1330770E-3E94-4BA3-AF2D-1E747C4BBA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824175" y="6277838"/>
              <a:ext cx="3280417" cy="533400"/>
            </a:xfrm>
            <a:prstGeom prst="rect">
              <a:avLst/>
            </a:prstGeom>
          </p:spPr>
        </p:pic>
      </p:grpSp>
      <p:sp>
        <p:nvSpPr>
          <p:cNvPr id="5" name="Titel 4">
            <a:extLst>
              <a:ext uri="{FF2B5EF4-FFF2-40B4-BE49-F238E27FC236}">
                <a16:creationId xmlns:a16="http://schemas.microsoft.com/office/drawing/2014/main" id="{C2C100E1-8DA3-4404-BD39-BD6EA888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658" y="313462"/>
            <a:ext cx="9634729" cy="1325563"/>
          </a:xfrm>
        </p:spPr>
        <p:txBody>
          <a:bodyPr anchor="ctr">
            <a:normAutofit/>
          </a:bodyPr>
          <a:lstStyle/>
          <a:p>
            <a:r>
              <a:rPr lang="da-DK" sz="3200" b="1" dirty="0">
                <a:latin typeface="+mn-lt"/>
              </a:rPr>
              <a:t>Ideologier og magt.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214C7BBF-AFAE-4187-98B9-E473E2628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16454"/>
            <a:ext cx="10515599" cy="965399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err="1"/>
              <a:t>Paradigmet</a:t>
            </a:r>
            <a:r>
              <a:rPr lang="en-US" dirty="0"/>
              <a:t> om </a:t>
            </a:r>
            <a:r>
              <a:rPr lang="da-DK" i="1" dirty="0"/>
              <a:t>et </a:t>
            </a:r>
            <a:r>
              <a:rPr lang="en-US" dirty="0"/>
              <a:t>sprog</a:t>
            </a:r>
            <a:r>
              <a:rPr lang="en-US" i="1" dirty="0"/>
              <a:t>, </a:t>
            </a:r>
            <a:r>
              <a:rPr lang="en-US" i="1" dirty="0" err="1"/>
              <a:t>en</a:t>
            </a:r>
            <a:r>
              <a:rPr lang="en-US" i="1" dirty="0"/>
              <a:t> </a:t>
            </a:r>
            <a:r>
              <a:rPr lang="en-US" dirty="0"/>
              <a:t>kultur</a:t>
            </a:r>
            <a:r>
              <a:rPr lang="en-US" i="1" dirty="0"/>
              <a:t>, </a:t>
            </a:r>
            <a:r>
              <a:rPr lang="en-US" i="1" dirty="0" err="1"/>
              <a:t>en</a:t>
            </a:r>
            <a:r>
              <a:rPr lang="en-US" i="1" dirty="0"/>
              <a:t> </a:t>
            </a:r>
            <a:r>
              <a:rPr lang="en-US" dirty="0"/>
              <a:t>nation.</a:t>
            </a:r>
            <a:endParaRPr lang="da-DK" dirty="0"/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DD3978D-D3ED-49F8-AF03-8443B17B4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453412"/>
            <a:ext cx="10515599" cy="3684588"/>
          </a:xfrm>
        </p:spPr>
        <p:txBody>
          <a:bodyPr>
            <a:normAutofit/>
          </a:bodyPr>
          <a:lstStyle/>
          <a:p>
            <a:pPr marL="271463" lvl="1" indent="-271463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da-DK" sz="2000" dirty="0"/>
              <a:t>”A </a:t>
            </a:r>
            <a:r>
              <a:rPr lang="da-DK" sz="2000" i="1" dirty="0" err="1"/>
              <a:t>language</a:t>
            </a:r>
            <a:r>
              <a:rPr lang="da-DK" sz="2000" dirty="0"/>
              <a:t> has </a:t>
            </a:r>
            <a:r>
              <a:rPr lang="da-DK" sz="2000" dirty="0" err="1"/>
              <a:t>been</a:t>
            </a:r>
            <a:r>
              <a:rPr lang="da-DK" sz="2000" dirty="0"/>
              <a:t> </a:t>
            </a:r>
            <a:r>
              <a:rPr lang="da-DK" sz="2000" dirty="0" err="1"/>
              <a:t>jokingly</a:t>
            </a:r>
            <a:r>
              <a:rPr lang="da-DK" sz="2000" dirty="0"/>
              <a:t> </a:t>
            </a:r>
            <a:r>
              <a:rPr lang="da-DK" sz="2000" dirty="0" err="1"/>
              <a:t>defined</a:t>
            </a:r>
            <a:r>
              <a:rPr lang="da-DK" sz="2000" dirty="0"/>
              <a:t> as ‘a </a:t>
            </a:r>
            <a:r>
              <a:rPr lang="da-DK" sz="2000" dirty="0" err="1"/>
              <a:t>dialect</a:t>
            </a:r>
            <a:r>
              <a:rPr lang="da-DK" sz="2000" dirty="0"/>
              <a:t> with an </a:t>
            </a:r>
            <a:r>
              <a:rPr lang="da-DK" sz="2000" dirty="0" err="1"/>
              <a:t>army</a:t>
            </a:r>
            <a:r>
              <a:rPr lang="da-DK" sz="2000" dirty="0"/>
              <a:t> and a </a:t>
            </a:r>
            <a:r>
              <a:rPr lang="da-DK" sz="2000" dirty="0" err="1"/>
              <a:t>navy</a:t>
            </a:r>
            <a:r>
              <a:rPr lang="da-DK" sz="2000" dirty="0"/>
              <a:t>’, but </a:t>
            </a:r>
            <a:r>
              <a:rPr lang="da-DK" sz="2000" dirty="0" err="1"/>
              <a:t>this</a:t>
            </a:r>
            <a:r>
              <a:rPr lang="da-DK" sz="2000" dirty="0"/>
              <a:t> is a joke with a </a:t>
            </a:r>
            <a:r>
              <a:rPr lang="da-DK" sz="2000" dirty="0" err="1"/>
              <a:t>serious</a:t>
            </a:r>
            <a:r>
              <a:rPr lang="da-DK" sz="2000" dirty="0"/>
              <a:t> </a:t>
            </a:r>
            <a:r>
              <a:rPr lang="da-DK" sz="2000" dirty="0" err="1"/>
              <a:t>undercurrent</a:t>
            </a:r>
            <a:r>
              <a:rPr lang="da-DK" sz="2000" dirty="0"/>
              <a:t> ”(</a:t>
            </a:r>
            <a:r>
              <a:rPr lang="da-DK" sz="2000" dirty="0" err="1"/>
              <a:t>Fairclough</a:t>
            </a:r>
            <a:r>
              <a:rPr lang="da-DK" sz="2000" dirty="0"/>
              <a:t> 2001: 17).</a:t>
            </a:r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i="1" dirty="0" err="1"/>
              <a:t>Eine</a:t>
            </a:r>
            <a:r>
              <a:rPr lang="da-DK" sz="2000" i="1" dirty="0"/>
              <a:t> </a:t>
            </a:r>
            <a:r>
              <a:rPr lang="da-DK" sz="2000" dirty="0" err="1"/>
              <a:t>Sprachnation</a:t>
            </a:r>
            <a:r>
              <a:rPr lang="da-DK" sz="2000" dirty="0"/>
              <a:t> (</a:t>
            </a:r>
            <a:r>
              <a:rPr lang="da-DK" sz="2000" dirty="0" err="1"/>
              <a:t>Oberndörfer</a:t>
            </a:r>
            <a:r>
              <a:rPr lang="da-DK" sz="2000" dirty="0"/>
              <a:t> (2005): Sproget danner rammen for og fylder det offentlig rum.</a:t>
            </a:r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Det er magthaverne, der bestemmer hvilket sprog, der bliver standardsprog.</a:t>
            </a:r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Sprogpolitikken afspejler </a:t>
            </a:r>
            <a:r>
              <a:rPr lang="da-DK" sz="2000" u="sng" dirty="0"/>
              <a:t>ikke</a:t>
            </a:r>
            <a:r>
              <a:rPr lang="da-DK" sz="2000" dirty="0"/>
              <a:t> men konstruerer sprogbrugen i samfundet.</a:t>
            </a:r>
          </a:p>
          <a:p>
            <a:pPr marL="230400" indent="-2304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dirty="0"/>
              <a:t>“Languages have always played a central role in the construction of modern national identities through the </a:t>
            </a:r>
            <a:r>
              <a:rPr lang="en-US" sz="2000" i="1" dirty="0"/>
              <a:t>one language / one culture / one nation paradigm</a:t>
            </a:r>
            <a:r>
              <a:rPr lang="en-US" sz="2000" dirty="0"/>
              <a:t>” (</a:t>
            </a:r>
            <a:r>
              <a:rPr lang="en-US" sz="2000" dirty="0" err="1"/>
              <a:t>Pujolar</a:t>
            </a:r>
            <a:r>
              <a:rPr lang="en-US" sz="2000" dirty="0"/>
              <a:t> 2007: 71).</a:t>
            </a: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1775915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C2C100E1-8DA3-4404-BD39-BD6EA888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658" y="313462"/>
            <a:ext cx="9634729" cy="1325563"/>
          </a:xfrm>
        </p:spPr>
        <p:txBody>
          <a:bodyPr anchor="ctr">
            <a:normAutofit/>
          </a:bodyPr>
          <a:lstStyle/>
          <a:p>
            <a:r>
              <a:rPr lang="da-DK" sz="3200" b="1" dirty="0">
                <a:latin typeface="+mn-lt"/>
              </a:rPr>
              <a:t>Hvorfor er perspektivet vigtigt?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214C7BBF-AFAE-4187-98B9-E473E2628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29500"/>
            <a:ext cx="10512424" cy="82391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da-DK" dirty="0"/>
              <a:t>Idealer og utopier for sprogbrug</a:t>
            </a: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DD3978D-D3ED-49F8-AF03-8443B17B4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453412"/>
            <a:ext cx="5157787" cy="36845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dirty="0"/>
              <a:t>Preston (2003) </a:t>
            </a:r>
            <a:r>
              <a:rPr lang="en-US" sz="2000" dirty="0" err="1"/>
              <a:t>definerer</a:t>
            </a:r>
            <a:r>
              <a:rPr lang="en-US" sz="2000" dirty="0"/>
              <a:t> det ‘</a:t>
            </a:r>
            <a:r>
              <a:rPr lang="en-US" sz="2000" dirty="0" err="1"/>
              <a:t>sande</a:t>
            </a:r>
            <a:r>
              <a:rPr lang="en-US" sz="2000" dirty="0"/>
              <a:t>’ sprog </a:t>
            </a:r>
            <a:r>
              <a:rPr lang="en-US" sz="2000" dirty="0" err="1"/>
              <a:t>som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ekstra-kognitiv</a:t>
            </a:r>
            <a:r>
              <a:rPr lang="en-US" sz="2000" dirty="0"/>
              <a:t>, </a:t>
            </a:r>
            <a:r>
              <a:rPr lang="en-US" sz="2000" dirty="0" err="1"/>
              <a:t>platonisk</a:t>
            </a:r>
            <a:r>
              <a:rPr lang="en-US" sz="2000" dirty="0"/>
              <a:t> </a:t>
            </a:r>
            <a:r>
              <a:rPr lang="en-US" sz="2000" dirty="0" err="1"/>
              <a:t>konstruktion</a:t>
            </a:r>
            <a:r>
              <a:rPr lang="da-DK" sz="2000" dirty="0"/>
              <a:t>.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da-DK" sz="2000" dirty="0"/>
              <a:t>Der er ”ingen indre-sproglige kriterier, der gør det muligt for os at skelne mellem sprog og dialekter, eller mellem sprog og sociolekter osv.” (Holmen &amp; Jørgensen 2010: 7).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9D424D94-B691-4D95-B8EE-94A800FAB6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453412"/>
            <a:ext cx="5183188" cy="36845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da-DK" sz="2000" dirty="0"/>
              <a:t>Sproglig hierarkier er altså socialt og </a:t>
            </a:r>
            <a:r>
              <a:rPr lang="da-DK" sz="2000" u="sng" dirty="0"/>
              <a:t>ikke</a:t>
            </a:r>
            <a:r>
              <a:rPr lang="da-DK" sz="2000" dirty="0"/>
              <a:t> lingvistisk betingede.</a:t>
            </a:r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  <a:defRPr/>
            </a:pPr>
            <a:r>
              <a:rPr lang="da-DK" sz="2000" dirty="0"/>
              <a:t>Det ‘gode’ eller ‘sande’ sprog findes ikke på brugsniveau.</a:t>
            </a:r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  <a:defRPr/>
            </a:pPr>
            <a:r>
              <a:rPr lang="da-DK" sz="2000" dirty="0">
                <a:solidFill>
                  <a:prstClr val="black"/>
                </a:solidFill>
                <a:latin typeface="Calibri" panose="020F0502020204030204"/>
              </a:rPr>
              <a:t>Der findes retskrivning.</a:t>
            </a:r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  <a:defRPr/>
            </a:pPr>
            <a:r>
              <a:rPr lang="da-DK" sz="2000" dirty="0">
                <a:solidFill>
                  <a:prstClr val="black"/>
                </a:solidFill>
                <a:latin typeface="Calibri" panose="020F0502020204030204"/>
              </a:rPr>
              <a:t>Der findes forskellige måder at tale på.</a:t>
            </a:r>
          </a:p>
        </p:txBody>
      </p:sp>
      <p:grpSp>
        <p:nvGrpSpPr>
          <p:cNvPr id="13" name="Gruppe 12">
            <a:extLst>
              <a:ext uri="{FF2B5EF4-FFF2-40B4-BE49-F238E27FC236}">
                <a16:creationId xmlns:a16="http://schemas.microsoft.com/office/drawing/2014/main" id="{9D17D6FE-6DB6-433D-98B5-BC06AE5233C8}"/>
              </a:ext>
            </a:extLst>
          </p:cNvPr>
          <p:cNvGrpSpPr/>
          <p:nvPr/>
        </p:nvGrpSpPr>
        <p:grpSpPr>
          <a:xfrm>
            <a:off x="92398" y="88136"/>
            <a:ext cx="12012194" cy="6723102"/>
            <a:chOff x="92398" y="88136"/>
            <a:chExt cx="12012194" cy="6723102"/>
          </a:xfrm>
        </p:grpSpPr>
        <p:pic>
          <p:nvPicPr>
            <p:cNvPr id="14" name="Billede 13">
              <a:extLst>
                <a:ext uri="{FF2B5EF4-FFF2-40B4-BE49-F238E27FC236}">
                  <a16:creationId xmlns:a16="http://schemas.microsoft.com/office/drawing/2014/main" id="{F3B6DFAD-D170-4367-A440-EAF6F50F48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98" y="88136"/>
              <a:ext cx="1166165" cy="132831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pic>
        <p:pic>
          <p:nvPicPr>
            <p:cNvPr id="15" name="Billede 14">
              <a:extLst>
                <a:ext uri="{FF2B5EF4-FFF2-40B4-BE49-F238E27FC236}">
                  <a16:creationId xmlns:a16="http://schemas.microsoft.com/office/drawing/2014/main" id="{678DFDA7-30D0-4594-967C-28057F0521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824175" y="6277838"/>
              <a:ext cx="3280417" cy="533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14282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C2C100E1-8DA3-4404-BD39-BD6EA888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658" y="313462"/>
            <a:ext cx="9634729" cy="1325563"/>
          </a:xfrm>
        </p:spPr>
        <p:txBody>
          <a:bodyPr anchor="ctr">
            <a:normAutofit/>
          </a:bodyPr>
          <a:lstStyle/>
          <a:p>
            <a:r>
              <a:rPr lang="da-DK" sz="3200" b="1" dirty="0">
                <a:latin typeface="+mn-lt"/>
              </a:rPr>
              <a:t>Hvad har det med Grønland at gøre?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214C7BBF-AFAE-4187-98B9-E473E2628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30800"/>
            <a:ext cx="10515599" cy="82391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da-DK" dirty="0" err="1"/>
              <a:t>Inatsisartutlov</a:t>
            </a:r>
            <a:r>
              <a:rPr lang="da-DK" dirty="0"/>
              <a:t> nr. 7 af 19. maj 2010 om sprogpolitik</a:t>
            </a: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DD3978D-D3ED-49F8-AF03-8443B17B4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455200"/>
            <a:ext cx="10515599" cy="3684588"/>
          </a:xfrm>
        </p:spPr>
        <p:txBody>
          <a:bodyPr>
            <a:noAutofit/>
          </a:bodyPr>
          <a:lstStyle/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Grønlandsk skal danne rammen for og fylde det offentlige rum (§1, Stk. 1, 1).</a:t>
            </a:r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Formålet er at ”imødegå og fjerne de eksisterende sprogbarrierer, så tosprogethed og flersprogethed kan blive en styrke og rigdom, og” (§1, Stk. 1, 3).</a:t>
            </a:r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Og at ”fremme kontinuitet i sproglig tilegnelse i samfundet for at styrke Grønland som et videnssamfund” (§1, Stk. 1, 4).</a:t>
            </a:r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”Det Grønlandske sprog består af tre hoveddialekter. Det er de dialekter, der tales i </a:t>
            </a:r>
            <a:r>
              <a:rPr lang="da-DK" sz="2000" dirty="0" err="1"/>
              <a:t>Avernersuaq</a:t>
            </a:r>
            <a:r>
              <a:rPr lang="da-DK" sz="2000" dirty="0"/>
              <a:t>, </a:t>
            </a:r>
            <a:r>
              <a:rPr lang="da-DK" sz="2000" dirty="0" err="1"/>
              <a:t>Tunu</a:t>
            </a:r>
            <a:r>
              <a:rPr lang="da-DK" sz="2000" dirty="0"/>
              <a:t> og </a:t>
            </a:r>
            <a:r>
              <a:rPr lang="da-DK" sz="2000" dirty="0" err="1"/>
              <a:t>Kitaa</a:t>
            </a:r>
            <a:r>
              <a:rPr lang="da-DK" sz="2000" dirty="0"/>
              <a:t>” (§3, Stk. 2). </a:t>
            </a:r>
          </a:p>
          <a:p>
            <a:pPr marL="6912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endParaRPr lang="da-DK" sz="2000" dirty="0"/>
          </a:p>
        </p:txBody>
      </p:sp>
      <p:grpSp>
        <p:nvGrpSpPr>
          <p:cNvPr id="10" name="Gruppe 9">
            <a:extLst>
              <a:ext uri="{FF2B5EF4-FFF2-40B4-BE49-F238E27FC236}">
                <a16:creationId xmlns:a16="http://schemas.microsoft.com/office/drawing/2014/main" id="{F71231F5-2BA3-4449-9E7E-12109C2CAAEE}"/>
              </a:ext>
            </a:extLst>
          </p:cNvPr>
          <p:cNvGrpSpPr/>
          <p:nvPr/>
        </p:nvGrpSpPr>
        <p:grpSpPr>
          <a:xfrm>
            <a:off x="92398" y="88136"/>
            <a:ext cx="12012194" cy="6723102"/>
            <a:chOff x="92398" y="88136"/>
            <a:chExt cx="12012194" cy="6723102"/>
          </a:xfrm>
        </p:grpSpPr>
        <p:pic>
          <p:nvPicPr>
            <p:cNvPr id="11" name="Billede 10">
              <a:extLst>
                <a:ext uri="{FF2B5EF4-FFF2-40B4-BE49-F238E27FC236}">
                  <a16:creationId xmlns:a16="http://schemas.microsoft.com/office/drawing/2014/main" id="{DC0FA9E6-FA30-42C6-9B7D-AFCEF700C9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98" y="88136"/>
              <a:ext cx="1166165" cy="132831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pic>
        <p:pic>
          <p:nvPicPr>
            <p:cNvPr id="12" name="Billede 11">
              <a:extLst>
                <a:ext uri="{FF2B5EF4-FFF2-40B4-BE49-F238E27FC236}">
                  <a16:creationId xmlns:a16="http://schemas.microsoft.com/office/drawing/2014/main" id="{9FD15748-3F2C-4DFC-B179-DAB006FBB9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824175" y="6277838"/>
              <a:ext cx="3280417" cy="533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23749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C2C100E1-8DA3-4404-BD39-BD6EA888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658" y="313462"/>
            <a:ext cx="9634729" cy="1325563"/>
          </a:xfrm>
        </p:spPr>
        <p:txBody>
          <a:bodyPr anchor="ctr">
            <a:normAutofit/>
          </a:bodyPr>
          <a:lstStyle/>
          <a:p>
            <a:r>
              <a:rPr lang="da-DK" sz="3200" b="1" dirty="0">
                <a:latin typeface="+mn-lt"/>
              </a:rPr>
              <a:t>Den ‘(vest)europæiske’ model</a:t>
            </a:r>
          </a:p>
        </p:txBody>
      </p:sp>
      <p:grpSp>
        <p:nvGrpSpPr>
          <p:cNvPr id="10" name="Gruppe 9">
            <a:extLst>
              <a:ext uri="{FF2B5EF4-FFF2-40B4-BE49-F238E27FC236}">
                <a16:creationId xmlns:a16="http://schemas.microsoft.com/office/drawing/2014/main" id="{3DD3025A-FFEB-44A9-AC5C-221401BCDACA}"/>
              </a:ext>
            </a:extLst>
          </p:cNvPr>
          <p:cNvGrpSpPr/>
          <p:nvPr/>
        </p:nvGrpSpPr>
        <p:grpSpPr>
          <a:xfrm>
            <a:off x="92398" y="88136"/>
            <a:ext cx="12012194" cy="6723102"/>
            <a:chOff x="92398" y="88136"/>
            <a:chExt cx="12012194" cy="6723102"/>
          </a:xfrm>
        </p:grpSpPr>
        <p:pic>
          <p:nvPicPr>
            <p:cNvPr id="11" name="Billede 10">
              <a:extLst>
                <a:ext uri="{FF2B5EF4-FFF2-40B4-BE49-F238E27FC236}">
                  <a16:creationId xmlns:a16="http://schemas.microsoft.com/office/drawing/2014/main" id="{0E24F117-FE75-49C8-8DB1-0FF06E9BF6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98" y="88136"/>
              <a:ext cx="1166165" cy="132831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pic>
        <p:pic>
          <p:nvPicPr>
            <p:cNvPr id="12" name="Billede 11">
              <a:extLst>
                <a:ext uri="{FF2B5EF4-FFF2-40B4-BE49-F238E27FC236}">
                  <a16:creationId xmlns:a16="http://schemas.microsoft.com/office/drawing/2014/main" id="{C6BC6C4D-04AF-40A6-B906-79A788815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824175" y="6277838"/>
              <a:ext cx="3280417" cy="533400"/>
            </a:xfrm>
            <a:prstGeom prst="rect">
              <a:avLst/>
            </a:prstGeom>
          </p:spPr>
        </p:pic>
      </p:grpSp>
      <p:sp>
        <p:nvSpPr>
          <p:cNvPr id="18" name="Pladsholder til tekst 5">
            <a:extLst>
              <a:ext uri="{FF2B5EF4-FFF2-40B4-BE49-F238E27FC236}">
                <a16:creationId xmlns:a16="http://schemas.microsoft.com/office/drawing/2014/main" id="{F72D0157-75A7-4EB9-99EE-4D7841998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30800"/>
            <a:ext cx="10515599" cy="82391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da-DK" dirty="0"/>
              <a:t>Sprognationer</a:t>
            </a:r>
          </a:p>
        </p:txBody>
      </p:sp>
      <p:sp>
        <p:nvSpPr>
          <p:cNvPr id="19" name="Pladsholder til indhold 6">
            <a:extLst>
              <a:ext uri="{FF2B5EF4-FFF2-40B4-BE49-F238E27FC236}">
                <a16:creationId xmlns:a16="http://schemas.microsoft.com/office/drawing/2014/main" id="{DA3D0F5B-CD5D-4ACE-9D35-FF8A6A264D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455200"/>
            <a:ext cx="10515599" cy="3684588"/>
          </a:xfrm>
        </p:spPr>
        <p:txBody>
          <a:bodyPr>
            <a:noAutofit/>
          </a:bodyPr>
          <a:lstStyle/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Sprogbrugen er præget af en standardsprogsideologi.</a:t>
            </a:r>
          </a:p>
          <a:p>
            <a:pPr marL="6912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en-US" sz="2000" dirty="0"/>
              <a:t>“(…) a metalinguistically articulated and culturally dominant belief that there is only one correct way of speaking (i.e., the standard language). The SLI [Standard Language Ideology] leads to a general intolerance towards linguistic variation, and non-standard varieties in particular are regarded as ‘undesirable’ and ‘deviant’”(Swann et al. 2004: 296).</a:t>
            </a:r>
          </a:p>
          <a:p>
            <a:pPr marL="6912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en-US" sz="2000" dirty="0"/>
              <a:t>“(…) </a:t>
            </a:r>
            <a:r>
              <a:rPr lang="en-US" sz="2000" dirty="0" err="1"/>
              <a:t>vores</a:t>
            </a:r>
            <a:r>
              <a:rPr lang="en-US" sz="2000" dirty="0"/>
              <a:t> </a:t>
            </a:r>
            <a:r>
              <a:rPr lang="en-US" sz="2000" dirty="0" err="1"/>
              <a:t>resultater</a:t>
            </a:r>
            <a:r>
              <a:rPr lang="en-US" sz="2000" dirty="0"/>
              <a:t> I </a:t>
            </a:r>
            <a:r>
              <a:rPr lang="en-US" sz="2000" dirty="0" err="1"/>
              <a:t>Danmark</a:t>
            </a:r>
            <a:r>
              <a:rPr lang="en-US" sz="2000" dirty="0"/>
              <a:t> </a:t>
            </a:r>
            <a:r>
              <a:rPr lang="en-US" sz="2000" dirty="0" err="1"/>
              <a:t>tyder</a:t>
            </a:r>
            <a:r>
              <a:rPr lang="en-US" sz="2000" dirty="0"/>
              <a:t> </a:t>
            </a:r>
            <a:r>
              <a:rPr lang="en-US" sz="2000" dirty="0" err="1"/>
              <a:t>på</a:t>
            </a:r>
            <a:r>
              <a:rPr lang="en-US" sz="2000" dirty="0"/>
              <a:t> at </a:t>
            </a:r>
            <a:r>
              <a:rPr lang="en-US" sz="2000" dirty="0" err="1"/>
              <a:t>standardsprogsideologien</a:t>
            </a:r>
            <a:r>
              <a:rPr lang="en-US" sz="2000" dirty="0"/>
              <a:t> </a:t>
            </a:r>
            <a:r>
              <a:rPr lang="en-US" sz="2000" dirty="0" err="1"/>
              <a:t>og</a:t>
            </a:r>
            <a:r>
              <a:rPr lang="en-US" sz="2000" dirty="0"/>
              <a:t> </a:t>
            </a:r>
            <a:r>
              <a:rPr lang="en-US" sz="2000" dirty="0" err="1"/>
              <a:t>standardsproget</a:t>
            </a:r>
            <a:r>
              <a:rPr lang="en-US" sz="2000" dirty="0"/>
              <a:t> </a:t>
            </a:r>
            <a:r>
              <a:rPr lang="en-US" sz="2000" dirty="0" err="1"/>
              <a:t>står</a:t>
            </a:r>
            <a:r>
              <a:rPr lang="en-US" sz="2000" dirty="0"/>
              <a:t> </a:t>
            </a:r>
            <a:r>
              <a:rPr lang="en-US" sz="2000" dirty="0" err="1"/>
              <a:t>stærkere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dag</a:t>
            </a:r>
            <a:r>
              <a:rPr lang="en-US" sz="2000" dirty="0"/>
              <a:t> end </a:t>
            </a:r>
            <a:r>
              <a:rPr lang="en-US" sz="2000" dirty="0" err="1"/>
              <a:t>nogensinde</a:t>
            </a:r>
            <a:r>
              <a:rPr lang="en-US" sz="2000" dirty="0"/>
              <a:t>” (Kristiansen 2020: 32).</a:t>
            </a:r>
          </a:p>
          <a:p>
            <a:pPr marL="4608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en-US" sz="2000" dirty="0"/>
              <a:t>I store dele </a:t>
            </a:r>
            <a:r>
              <a:rPr lang="en-US" sz="2000" dirty="0" err="1"/>
              <a:t>af</a:t>
            </a:r>
            <a:r>
              <a:rPr lang="en-US" sz="2000" dirty="0"/>
              <a:t> Europa </a:t>
            </a:r>
            <a:r>
              <a:rPr lang="en-US" sz="2000" dirty="0" err="1"/>
              <a:t>forsvinder</a:t>
            </a:r>
            <a:r>
              <a:rPr lang="en-US" sz="2000" dirty="0"/>
              <a:t> </a:t>
            </a:r>
            <a:r>
              <a:rPr lang="en-US" sz="2000" dirty="0" err="1"/>
              <a:t>dialekterne</a:t>
            </a:r>
            <a:r>
              <a:rPr lang="en-US" sz="2000" dirty="0"/>
              <a:t> </a:t>
            </a:r>
            <a:r>
              <a:rPr lang="en-US" sz="2000" dirty="0" err="1"/>
              <a:t>eller</a:t>
            </a:r>
            <a:r>
              <a:rPr lang="en-US" sz="2000" dirty="0"/>
              <a:t> er </a:t>
            </a:r>
            <a:r>
              <a:rPr lang="en-US" sz="2000" dirty="0" err="1"/>
              <a:t>allerede</a:t>
            </a:r>
            <a:r>
              <a:rPr lang="en-US" sz="2000" dirty="0"/>
              <a:t> </a:t>
            </a:r>
            <a:r>
              <a:rPr lang="en-US" sz="2000" dirty="0" err="1"/>
              <a:t>forsvundet</a:t>
            </a:r>
            <a:r>
              <a:rPr lang="en-US" sz="2000" dirty="0"/>
              <a:t>.</a:t>
            </a:r>
          </a:p>
          <a:p>
            <a:pPr marL="4608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444552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C2C100E1-8DA3-4404-BD39-BD6EA888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658" y="313462"/>
            <a:ext cx="9634729" cy="1325563"/>
          </a:xfrm>
        </p:spPr>
        <p:txBody>
          <a:bodyPr anchor="ctr">
            <a:normAutofit/>
          </a:bodyPr>
          <a:lstStyle/>
          <a:p>
            <a:r>
              <a:rPr lang="da-DK" sz="3200" b="1" dirty="0">
                <a:latin typeface="+mn-lt"/>
              </a:rPr>
              <a:t>Et ‘skrækeksempel’ fra Rhinen.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214C7BBF-AFAE-4187-98B9-E473E2628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29500"/>
            <a:ext cx="5157787" cy="82391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da-DK" dirty="0"/>
              <a:t>Den tyske side</a:t>
            </a: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DD3978D-D3ED-49F8-AF03-8443B17B4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453412"/>
            <a:ext cx="5157787" cy="2159531"/>
          </a:xfrm>
        </p:spPr>
        <p:txBody>
          <a:bodyPr>
            <a:normAutofit/>
          </a:bodyPr>
          <a:lstStyle/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Historisk har man talt </a:t>
            </a:r>
            <a:r>
              <a:rPr lang="da-DK" sz="2000" i="1" dirty="0" err="1"/>
              <a:t>elsässisch</a:t>
            </a:r>
            <a:r>
              <a:rPr lang="da-DK" sz="2000" dirty="0"/>
              <a:t>.</a:t>
            </a:r>
            <a:endParaRPr lang="da-DK" sz="2000" i="1" dirty="0"/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Man har stadig meget kontakt til den franske del af regionen.</a:t>
            </a:r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Nu taler man tysk og </a:t>
            </a:r>
            <a:r>
              <a:rPr lang="da-DK" sz="2000" i="1" dirty="0" err="1"/>
              <a:t>elsässisch</a:t>
            </a:r>
            <a:r>
              <a:rPr lang="da-DK" sz="2000" dirty="0"/>
              <a:t>.</a:t>
            </a:r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D0DAEE3F-8BA2-47CB-98F2-F357CA8660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29500"/>
            <a:ext cx="5183188" cy="82391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da-DK" dirty="0"/>
              <a:t>Den franske side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9D424D94-B691-4D95-B8EE-94A800FAB6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453412"/>
            <a:ext cx="5183188" cy="2159531"/>
          </a:xfrm>
        </p:spPr>
        <p:txBody>
          <a:bodyPr>
            <a:normAutofit/>
          </a:bodyPr>
          <a:lstStyle/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Historisk har man talt </a:t>
            </a:r>
            <a:r>
              <a:rPr lang="da-DK" sz="2000" i="1" dirty="0" err="1"/>
              <a:t>elsässisch</a:t>
            </a:r>
            <a:r>
              <a:rPr lang="da-DK" sz="2000" dirty="0"/>
              <a:t>.</a:t>
            </a:r>
            <a:endParaRPr lang="da-DK" sz="2000" i="1" dirty="0"/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Man har stadig meget kontakt til den tyske del af regionen.</a:t>
            </a:r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Nu taler man  fransk.</a:t>
            </a:r>
          </a:p>
        </p:txBody>
      </p:sp>
      <p:grpSp>
        <p:nvGrpSpPr>
          <p:cNvPr id="10" name="Gruppe 9">
            <a:extLst>
              <a:ext uri="{FF2B5EF4-FFF2-40B4-BE49-F238E27FC236}">
                <a16:creationId xmlns:a16="http://schemas.microsoft.com/office/drawing/2014/main" id="{8FF569FB-6485-4013-B501-36C7F741EF9C}"/>
              </a:ext>
            </a:extLst>
          </p:cNvPr>
          <p:cNvGrpSpPr/>
          <p:nvPr/>
        </p:nvGrpSpPr>
        <p:grpSpPr>
          <a:xfrm>
            <a:off x="92398" y="88136"/>
            <a:ext cx="12012194" cy="6723102"/>
            <a:chOff x="92398" y="88136"/>
            <a:chExt cx="12012194" cy="6723102"/>
          </a:xfrm>
        </p:grpSpPr>
        <p:pic>
          <p:nvPicPr>
            <p:cNvPr id="11" name="Billede 10">
              <a:extLst>
                <a:ext uri="{FF2B5EF4-FFF2-40B4-BE49-F238E27FC236}">
                  <a16:creationId xmlns:a16="http://schemas.microsoft.com/office/drawing/2014/main" id="{8D3769E2-EF88-4983-8C1E-A8E3038015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98" y="88136"/>
              <a:ext cx="1166165" cy="132831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pic>
        <p:pic>
          <p:nvPicPr>
            <p:cNvPr id="12" name="Billede 11">
              <a:extLst>
                <a:ext uri="{FF2B5EF4-FFF2-40B4-BE49-F238E27FC236}">
                  <a16:creationId xmlns:a16="http://schemas.microsoft.com/office/drawing/2014/main" id="{5EFA31E3-6CCD-413E-A18E-7C2CBED5FD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824175" y="6277838"/>
              <a:ext cx="3280417" cy="533400"/>
            </a:xfrm>
            <a:prstGeom prst="rect">
              <a:avLst/>
            </a:prstGeom>
          </p:spPr>
        </p:pic>
      </p:grpSp>
      <p:sp>
        <p:nvSpPr>
          <p:cNvPr id="2" name="Tekstfelt 1">
            <a:extLst>
              <a:ext uri="{FF2B5EF4-FFF2-40B4-BE49-F238E27FC236}">
                <a16:creationId xmlns:a16="http://schemas.microsoft.com/office/drawing/2014/main" id="{D3E9A837-183C-42D9-B449-1FF79E3E3153}"/>
              </a:ext>
            </a:extLst>
          </p:cNvPr>
          <p:cNvSpPr txBox="1"/>
          <p:nvPr/>
        </p:nvSpPr>
        <p:spPr>
          <a:xfrm>
            <a:off x="836614" y="5036024"/>
            <a:ext cx="10518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0" i="0" u="none" strike="noStrike" baseline="0" dirty="0">
                <a:solidFill>
                  <a:srgbClr val="000000"/>
                </a:solidFill>
              </a:rPr>
              <a:t>Den </a:t>
            </a:r>
            <a:r>
              <a:rPr lang="de-DE" sz="2000" b="0" i="0" u="none" strike="noStrike" baseline="0" dirty="0" err="1">
                <a:solidFill>
                  <a:srgbClr val="000000"/>
                </a:solidFill>
              </a:rPr>
              <a:t>politiske</a:t>
            </a:r>
            <a:r>
              <a:rPr lang="de-DE" sz="20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de-DE" sz="2000" b="0" i="0" u="none" strike="noStrike" baseline="0" dirty="0" err="1">
                <a:solidFill>
                  <a:srgbClr val="000000"/>
                </a:solidFill>
              </a:rPr>
              <a:t>grænse</a:t>
            </a:r>
            <a:r>
              <a:rPr lang="de-DE" sz="2000" b="0" i="0" u="none" strike="noStrike" baseline="0" dirty="0">
                <a:solidFill>
                  <a:srgbClr val="000000"/>
                </a:solidFill>
              </a:rPr>
              <a:t> er </a:t>
            </a:r>
            <a:r>
              <a:rPr lang="de-DE" sz="2000" b="0" i="0" u="none" strike="noStrike" baseline="0" dirty="0" err="1">
                <a:solidFill>
                  <a:srgbClr val="000000"/>
                </a:solidFill>
              </a:rPr>
              <a:t>ved</a:t>
            </a:r>
            <a:r>
              <a:rPr lang="de-DE" sz="2000" b="0" i="0" u="none" strike="noStrike" baseline="0" dirty="0">
                <a:solidFill>
                  <a:srgbClr val="000000"/>
                </a:solidFill>
              </a:rPr>
              <a:t> at </a:t>
            </a:r>
            <a:r>
              <a:rPr lang="de-DE" sz="2000" b="0" i="0" u="none" strike="noStrike" baseline="0" dirty="0" err="1">
                <a:solidFill>
                  <a:srgbClr val="000000"/>
                </a:solidFill>
              </a:rPr>
              <a:t>udvikle</a:t>
            </a:r>
            <a:r>
              <a:rPr lang="de-DE" sz="20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de-DE" sz="2000" b="0" i="0" u="none" strike="noStrike" baseline="0" dirty="0" err="1">
                <a:solidFill>
                  <a:srgbClr val="000000"/>
                </a:solidFill>
              </a:rPr>
              <a:t>sig</a:t>
            </a:r>
            <a:r>
              <a:rPr lang="de-DE" sz="20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de-DE" sz="2000" b="0" i="0" u="none" strike="noStrike" baseline="0" dirty="0" err="1">
                <a:solidFill>
                  <a:srgbClr val="000000"/>
                </a:solidFill>
              </a:rPr>
              <a:t>til</a:t>
            </a:r>
            <a:r>
              <a:rPr lang="de-DE" sz="2000" b="0" i="0" u="none" strike="noStrike" baseline="0" dirty="0">
                <a:solidFill>
                  <a:srgbClr val="000000"/>
                </a:solidFill>
              </a:rPr>
              <a:t> en </a:t>
            </a:r>
            <a:r>
              <a:rPr lang="de-DE" sz="2000" b="0" i="0" u="none" strike="noStrike" baseline="0" dirty="0" err="1">
                <a:solidFill>
                  <a:srgbClr val="000000"/>
                </a:solidFill>
              </a:rPr>
              <a:t>sproggrænse</a:t>
            </a:r>
            <a:r>
              <a:rPr lang="de-DE" sz="2000" b="0" i="0" u="none" strike="noStrike" baseline="0" dirty="0">
                <a:solidFill>
                  <a:srgbClr val="000000"/>
                </a:solidFill>
              </a:rPr>
              <a:t> (Breuninger 2016; Auer, Breuninger &amp; Pfeiffer 2017; Pfeiffer 2019).</a:t>
            </a: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1008758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C2C100E1-8DA3-4404-BD39-BD6EA888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658" y="313462"/>
            <a:ext cx="9634729" cy="1325563"/>
          </a:xfrm>
        </p:spPr>
        <p:txBody>
          <a:bodyPr anchor="ctr">
            <a:normAutofit/>
          </a:bodyPr>
          <a:lstStyle/>
          <a:p>
            <a:r>
              <a:rPr lang="da-DK" sz="3200" b="1" dirty="0">
                <a:latin typeface="+mn-lt"/>
              </a:rPr>
              <a:t>Hvad kan Grønland gøre bedre?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214C7BBF-AFAE-4187-98B9-E473E2628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30800"/>
            <a:ext cx="10515599" cy="82391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da-DK" dirty="0" err="1"/>
              <a:t>Inatsisartutlov</a:t>
            </a:r>
            <a:r>
              <a:rPr lang="da-DK" dirty="0"/>
              <a:t> nr. 7 af 19. maj 2010 om sprogpolitik (lovgivning.gl)</a:t>
            </a: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DD3978D-D3ED-49F8-AF03-8443B17B4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455200"/>
            <a:ext cx="10515599" cy="3684588"/>
          </a:xfrm>
        </p:spPr>
        <p:txBody>
          <a:bodyPr>
            <a:noAutofit/>
          </a:bodyPr>
          <a:lstStyle/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Grønlandsk skal danne rammen for og fylde det offentlige rum (§1, Stk. 1, 1).</a:t>
            </a:r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Formålet er at ”imødegå og fjerne de eksisterende sprogbarrierer, så tosprogethed og flersprogethed kan blive en styrke og rigdom, og” (§1, Stk. 1, 3).</a:t>
            </a:r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Og at ”fremme kontinuitet i sproglig tilegnelse i samfundet for at styrke Grønland som et videnssamfund” (§1, Stk. 1, 4).</a:t>
            </a:r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”Det Grønlandske sprog består af tre hoveddialekter. Det er de dialekter, der tales i </a:t>
            </a:r>
            <a:r>
              <a:rPr lang="da-DK" sz="2000" dirty="0" err="1"/>
              <a:t>Avernersuaq</a:t>
            </a:r>
            <a:r>
              <a:rPr lang="da-DK" sz="2000" dirty="0"/>
              <a:t>, </a:t>
            </a:r>
            <a:r>
              <a:rPr lang="da-DK" sz="2000" dirty="0" err="1"/>
              <a:t>Tunu</a:t>
            </a:r>
            <a:r>
              <a:rPr lang="da-DK" sz="2000" dirty="0"/>
              <a:t> og </a:t>
            </a:r>
            <a:r>
              <a:rPr lang="da-DK" sz="2000" dirty="0" err="1"/>
              <a:t>Kitaa</a:t>
            </a:r>
            <a:r>
              <a:rPr lang="da-DK" sz="2000" dirty="0"/>
              <a:t>” (§3, Stk. 2). </a:t>
            </a:r>
          </a:p>
          <a:p>
            <a:pPr marL="6912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endParaRPr lang="da-DK" sz="2000" dirty="0"/>
          </a:p>
        </p:txBody>
      </p:sp>
      <p:grpSp>
        <p:nvGrpSpPr>
          <p:cNvPr id="10" name="Gruppe 9">
            <a:extLst>
              <a:ext uri="{FF2B5EF4-FFF2-40B4-BE49-F238E27FC236}">
                <a16:creationId xmlns:a16="http://schemas.microsoft.com/office/drawing/2014/main" id="{F71231F5-2BA3-4449-9E7E-12109C2CAAEE}"/>
              </a:ext>
            </a:extLst>
          </p:cNvPr>
          <p:cNvGrpSpPr/>
          <p:nvPr/>
        </p:nvGrpSpPr>
        <p:grpSpPr>
          <a:xfrm>
            <a:off x="92398" y="88136"/>
            <a:ext cx="12012194" cy="6723102"/>
            <a:chOff x="92398" y="88136"/>
            <a:chExt cx="12012194" cy="6723102"/>
          </a:xfrm>
        </p:grpSpPr>
        <p:pic>
          <p:nvPicPr>
            <p:cNvPr id="11" name="Billede 10">
              <a:extLst>
                <a:ext uri="{FF2B5EF4-FFF2-40B4-BE49-F238E27FC236}">
                  <a16:creationId xmlns:a16="http://schemas.microsoft.com/office/drawing/2014/main" id="{DC0FA9E6-FA30-42C6-9B7D-AFCEF700C9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98" y="88136"/>
              <a:ext cx="1166165" cy="132831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pic>
        <p:pic>
          <p:nvPicPr>
            <p:cNvPr id="12" name="Billede 11">
              <a:extLst>
                <a:ext uri="{FF2B5EF4-FFF2-40B4-BE49-F238E27FC236}">
                  <a16:creationId xmlns:a16="http://schemas.microsoft.com/office/drawing/2014/main" id="{9FD15748-3F2C-4DFC-B179-DAB006FBB9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824175" y="6277838"/>
              <a:ext cx="3280417" cy="533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2807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C2C100E1-8DA3-4404-BD39-BD6EA888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658" y="313462"/>
            <a:ext cx="9634729" cy="1325563"/>
          </a:xfrm>
        </p:spPr>
        <p:txBody>
          <a:bodyPr anchor="ctr">
            <a:normAutofit/>
          </a:bodyPr>
          <a:lstStyle/>
          <a:p>
            <a:r>
              <a:rPr lang="da-DK" sz="3200" b="1" dirty="0">
                <a:latin typeface="+mn-lt"/>
              </a:rPr>
              <a:t>Back to basics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214C7BBF-AFAE-4187-98B9-E473E2628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29500"/>
            <a:ext cx="5157787" cy="82391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da-DK" dirty="0"/>
              <a:t>Teori</a:t>
            </a: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DD3978D-D3ED-49F8-AF03-8443B17B4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453412"/>
            <a:ext cx="5157787" cy="301003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da-DK" sz="2000" dirty="0"/>
              <a:t>Sprog og kontekst.</a:t>
            </a:r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Sprogbrug er afhængig af situationen.</a:t>
            </a:r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/>
              <a:t>Flere situation betyder flere måder at tale på.</a:t>
            </a:r>
            <a:r>
              <a:rPr lang="da-DK" sz="2000" dirty="0">
                <a:solidFill>
                  <a:prstClr val="black"/>
                </a:solidFill>
              </a:rPr>
              <a:t> </a:t>
            </a:r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</a:pPr>
            <a:r>
              <a:rPr lang="da-DK" sz="2000" dirty="0">
                <a:solidFill>
                  <a:prstClr val="black"/>
                </a:solidFill>
              </a:rPr>
              <a:t>Forskellige måder at tale på har forskellige funktioner og formål.</a:t>
            </a:r>
            <a:endParaRPr lang="da-DK" sz="2000" dirty="0"/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D0DAEE3F-8BA2-47CB-98F2-F357CA8660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29500"/>
            <a:ext cx="5183188" cy="82391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da-DK" dirty="0"/>
              <a:t>Praksis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9D424D94-B691-4D95-B8EE-94A800FAB6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453412"/>
            <a:ext cx="5183188" cy="301003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da-DK" sz="2000" dirty="0"/>
              <a:t>Jeg taler og opfører mig anderledes afhængigt af, om jeg er til fodbold, om jeg underviser eller om jeg er ude og købe tøj.</a:t>
            </a:r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  <a:defRPr/>
            </a:pPr>
            <a:r>
              <a:rPr lang="da-DK" sz="2000" dirty="0">
                <a:solidFill>
                  <a:prstClr val="black"/>
                </a:solidFill>
                <a:latin typeface="Calibri" panose="020F0502020204030204"/>
              </a:rPr>
              <a:t>Sprog er kommunikation.</a:t>
            </a:r>
          </a:p>
          <a:p>
            <a:pPr marL="460800"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‐"/>
              <a:defRPr/>
            </a:pPr>
            <a:r>
              <a:rPr lang="da-DK" sz="2000" dirty="0">
                <a:solidFill>
                  <a:prstClr val="black"/>
                </a:solidFill>
                <a:latin typeface="Calibri" panose="020F0502020204030204"/>
              </a:rPr>
              <a:t>Vellykket kommunikation er godt sprog!</a:t>
            </a:r>
          </a:p>
        </p:txBody>
      </p:sp>
      <p:grpSp>
        <p:nvGrpSpPr>
          <p:cNvPr id="10" name="Gruppe 9">
            <a:extLst>
              <a:ext uri="{FF2B5EF4-FFF2-40B4-BE49-F238E27FC236}">
                <a16:creationId xmlns:a16="http://schemas.microsoft.com/office/drawing/2014/main" id="{40DF68C6-D671-4E29-A843-99BD9F8DF32C}"/>
              </a:ext>
            </a:extLst>
          </p:cNvPr>
          <p:cNvGrpSpPr/>
          <p:nvPr/>
        </p:nvGrpSpPr>
        <p:grpSpPr>
          <a:xfrm>
            <a:off x="92398" y="88136"/>
            <a:ext cx="12012194" cy="6723102"/>
            <a:chOff x="92398" y="88136"/>
            <a:chExt cx="12012194" cy="6723102"/>
          </a:xfrm>
        </p:grpSpPr>
        <p:pic>
          <p:nvPicPr>
            <p:cNvPr id="11" name="Billede 10">
              <a:extLst>
                <a:ext uri="{FF2B5EF4-FFF2-40B4-BE49-F238E27FC236}">
                  <a16:creationId xmlns:a16="http://schemas.microsoft.com/office/drawing/2014/main" id="{C85ED8AA-A71C-41CD-BB98-3EB8EEA9DA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98" y="88136"/>
              <a:ext cx="1166165" cy="132831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pic>
        <p:pic>
          <p:nvPicPr>
            <p:cNvPr id="12" name="Billede 11">
              <a:extLst>
                <a:ext uri="{FF2B5EF4-FFF2-40B4-BE49-F238E27FC236}">
                  <a16:creationId xmlns:a16="http://schemas.microsoft.com/office/drawing/2014/main" id="{D195A93C-3CDB-4CE1-ABDE-89C25AD83B2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824175" y="6277838"/>
              <a:ext cx="3280417" cy="533400"/>
            </a:xfrm>
            <a:prstGeom prst="rect">
              <a:avLst/>
            </a:prstGeom>
          </p:spPr>
        </p:pic>
      </p:grpSp>
      <p:sp>
        <p:nvSpPr>
          <p:cNvPr id="14" name="Tekstfelt 13">
            <a:extLst>
              <a:ext uri="{FF2B5EF4-FFF2-40B4-BE49-F238E27FC236}">
                <a16:creationId xmlns:a16="http://schemas.microsoft.com/office/drawing/2014/main" id="{C699C141-5C8A-496B-971E-FF408992E5C2}"/>
              </a:ext>
            </a:extLst>
          </p:cNvPr>
          <p:cNvSpPr txBox="1"/>
          <p:nvPr/>
        </p:nvSpPr>
        <p:spPr>
          <a:xfrm>
            <a:off x="1866325" y="5655201"/>
            <a:ext cx="845935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da-DK" sz="2200" dirty="0"/>
              <a:t>Mangfoldighed åbner muligheder, men det kræver arbejde og det koster.</a:t>
            </a:r>
          </a:p>
        </p:txBody>
      </p:sp>
    </p:spTree>
    <p:extLst>
      <p:ext uri="{BB962C8B-B14F-4D97-AF65-F5344CB8AC3E}">
        <p14:creationId xmlns:p14="http://schemas.microsoft.com/office/powerpoint/2010/main" val="790028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6543</TotalTime>
  <Words>1566</Words>
  <Application>Microsoft Office PowerPoint</Application>
  <PresentationFormat>Widescreen</PresentationFormat>
  <Paragraphs>112</Paragraphs>
  <Slides>13</Slides>
  <Notes>6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Sproglig mangfoldighed som resurse</vt:lpstr>
      <vt:lpstr>PowerPoint-præsentation</vt:lpstr>
      <vt:lpstr>Ideologier og magt.</vt:lpstr>
      <vt:lpstr>Hvorfor er perspektivet vigtigt?</vt:lpstr>
      <vt:lpstr>Hvad har det med Grønland at gøre?</vt:lpstr>
      <vt:lpstr>Den ‘(vest)europæiske’ model</vt:lpstr>
      <vt:lpstr>Et ‘skrækeksempel’ fra Rhinen.</vt:lpstr>
      <vt:lpstr>Hvad kan Grønland gøre bedre?</vt:lpstr>
      <vt:lpstr>Back to basics</vt:lpstr>
      <vt:lpstr>Sprogcentret Ilisimatusarfik er fremtiden.</vt:lpstr>
      <vt:lpstr>Litteratur</vt:lpstr>
      <vt:lpstr>Litteratur</vt:lpstr>
      <vt:lpstr>tralala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Christoph Hare Svenstrup</dc:creator>
  <cp:lastModifiedBy>Christoph Hare Svenstrup</cp:lastModifiedBy>
  <cp:revision>1</cp:revision>
  <dcterms:created xsi:type="dcterms:W3CDTF">2021-09-20T12:16:07Z</dcterms:created>
  <dcterms:modified xsi:type="dcterms:W3CDTF">2021-10-27T17:36:47Z</dcterms:modified>
</cp:coreProperties>
</file>